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Lst>
  <p:notesMasterIdLst>
    <p:notesMasterId r:id="rId9"/>
  </p:notesMasterIdLst>
  <p:sldIdLst>
    <p:sldId id="256" r:id="rId2"/>
    <p:sldId id="258" r:id="rId3"/>
    <p:sldId id="262" r:id="rId4"/>
    <p:sldId id="268" r:id="rId5"/>
    <p:sldId id="269" r:id="rId6"/>
    <p:sldId id="270" r:id="rId7"/>
    <p:sldId id="267" r:id="rId8"/>
  </p:sldIdLst>
  <p:sldSz cx="9144000" cy="5143500" type="screen16x9"/>
  <p:notesSz cx="6858000" cy="9144000"/>
  <p:embeddedFontLst>
    <p:embeddedFont>
      <p:font typeface="Anaheim" panose="020B0604020202020204" charset="0"/>
      <p:regular r:id="rId10"/>
      <p:bold r:id="rId11"/>
    </p:embeddedFont>
    <p:embeddedFont>
      <p:font typeface="Overpass Mono" panose="020B0604020202020204" charset="0"/>
      <p:regular r:id="rId12"/>
      <p:bold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6C9CB0C-CD32-4185-94DB-0866F82CE3AB}">
  <a:tblStyle styleId="{B6C9CB0C-CD32-4185-94DB-0866F82CE3AB}"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E2076CFE-D8F5-4FD1-B840-F7EE1B19BE2D}"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g8b872573b1_0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 name="Google Shape;345;g8b872573b1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g822dda0a4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8" name="Google Shape;378;g822dda0a4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g822dda0a4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8" name="Google Shape;378;g822dda0a4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8414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g822dda0a4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8" name="Google Shape;378;g822dda0a4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44084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g822dda0a4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8" name="Google Shape;378;g822dda0a4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10248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g8b2f66a28e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4" name="Google Shape;504;g8b2f66a28e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7362284" y="1723643"/>
            <a:ext cx="1781706" cy="3419867"/>
            <a:chOff x="7397009" y="1731193"/>
            <a:chExt cx="1781706" cy="3419867"/>
          </a:xfrm>
        </p:grpSpPr>
        <p:sp>
          <p:nvSpPr>
            <p:cNvPr id="10" name="Google Shape;10;p2"/>
            <p:cNvSpPr/>
            <p:nvPr/>
          </p:nvSpPr>
          <p:spPr>
            <a:xfrm>
              <a:off x="7858529" y="1731193"/>
              <a:ext cx="1320185" cy="132176"/>
            </a:xfrm>
            <a:custGeom>
              <a:avLst/>
              <a:gdLst/>
              <a:ahLst/>
              <a:cxnLst/>
              <a:rect l="l" t="t" r="r" b="b"/>
              <a:pathLst>
                <a:path w="19277" h="1930" extrusionOk="0">
                  <a:moveTo>
                    <a:pt x="1" y="1"/>
                  </a:moveTo>
                  <a:lnTo>
                    <a:pt x="1" y="1930"/>
                  </a:lnTo>
                  <a:lnTo>
                    <a:pt x="19277" y="1930"/>
                  </a:lnTo>
                  <a:lnTo>
                    <a:pt x="19277"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784360" y="1950550"/>
              <a:ext cx="865993" cy="132176"/>
            </a:xfrm>
            <a:custGeom>
              <a:avLst/>
              <a:gdLst/>
              <a:ahLst/>
              <a:cxnLst/>
              <a:rect l="l" t="t" r="r" b="b"/>
              <a:pathLst>
                <a:path w="12645" h="1930" extrusionOk="0">
                  <a:moveTo>
                    <a:pt x="0" y="1"/>
                  </a:moveTo>
                  <a:lnTo>
                    <a:pt x="0" y="1929"/>
                  </a:lnTo>
                  <a:lnTo>
                    <a:pt x="12645" y="1929"/>
                  </a:lnTo>
                  <a:lnTo>
                    <a:pt x="12645"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8855808" y="1950550"/>
              <a:ext cx="322907" cy="132176"/>
            </a:xfrm>
            <a:custGeom>
              <a:avLst/>
              <a:gdLst/>
              <a:ahLst/>
              <a:cxnLst/>
              <a:rect l="l" t="t" r="r" b="b"/>
              <a:pathLst>
                <a:path w="4715" h="1930" extrusionOk="0">
                  <a:moveTo>
                    <a:pt x="0" y="1"/>
                  </a:moveTo>
                  <a:lnTo>
                    <a:pt x="0" y="1929"/>
                  </a:lnTo>
                  <a:lnTo>
                    <a:pt x="4715" y="1929"/>
                  </a:lnTo>
                  <a:lnTo>
                    <a:pt x="4715"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445651" y="2169086"/>
              <a:ext cx="733063" cy="132998"/>
            </a:xfrm>
            <a:custGeom>
              <a:avLst/>
              <a:gdLst/>
              <a:ahLst/>
              <a:cxnLst/>
              <a:rect l="l" t="t" r="r" b="b"/>
              <a:pathLst>
                <a:path w="10704" h="1942" extrusionOk="0">
                  <a:moveTo>
                    <a:pt x="0" y="0"/>
                  </a:moveTo>
                  <a:lnTo>
                    <a:pt x="0" y="1941"/>
                  </a:lnTo>
                  <a:lnTo>
                    <a:pt x="10704" y="1941"/>
                  </a:lnTo>
                  <a:lnTo>
                    <a:pt x="10704"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8738356" y="2388443"/>
              <a:ext cx="440359" cy="132929"/>
            </a:xfrm>
            <a:custGeom>
              <a:avLst/>
              <a:gdLst/>
              <a:ahLst/>
              <a:cxnLst/>
              <a:rect l="l" t="t" r="r" b="b"/>
              <a:pathLst>
                <a:path w="6430" h="1941" extrusionOk="0">
                  <a:moveTo>
                    <a:pt x="1" y="0"/>
                  </a:moveTo>
                  <a:lnTo>
                    <a:pt x="1" y="1941"/>
                  </a:lnTo>
                  <a:lnTo>
                    <a:pt x="6430" y="1941"/>
                  </a:lnTo>
                  <a:lnTo>
                    <a:pt x="6430"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7990637" y="2388443"/>
              <a:ext cx="597737" cy="132929"/>
            </a:xfrm>
            <a:custGeom>
              <a:avLst/>
              <a:gdLst/>
              <a:ahLst/>
              <a:cxnLst/>
              <a:rect l="l" t="t" r="r" b="b"/>
              <a:pathLst>
                <a:path w="8728" h="1941" extrusionOk="0">
                  <a:moveTo>
                    <a:pt x="1" y="0"/>
                  </a:moveTo>
                  <a:lnTo>
                    <a:pt x="1" y="1941"/>
                  </a:lnTo>
                  <a:lnTo>
                    <a:pt x="8728" y="1941"/>
                  </a:lnTo>
                  <a:lnTo>
                    <a:pt x="8728"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683208" y="2607801"/>
              <a:ext cx="1495507" cy="132108"/>
            </a:xfrm>
            <a:custGeom>
              <a:avLst/>
              <a:gdLst/>
              <a:ahLst/>
              <a:cxnLst/>
              <a:rect l="l" t="t" r="r" b="b"/>
              <a:pathLst>
                <a:path w="21837" h="1929" extrusionOk="0">
                  <a:moveTo>
                    <a:pt x="1" y="0"/>
                  </a:moveTo>
                  <a:lnTo>
                    <a:pt x="1" y="1929"/>
                  </a:lnTo>
                  <a:lnTo>
                    <a:pt x="21837" y="1929"/>
                  </a:lnTo>
                  <a:lnTo>
                    <a:pt x="21837"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8298888" y="2827090"/>
              <a:ext cx="879827" cy="132176"/>
            </a:xfrm>
            <a:custGeom>
              <a:avLst/>
              <a:gdLst/>
              <a:ahLst/>
              <a:cxnLst/>
              <a:rect l="l" t="t" r="r" b="b"/>
              <a:pathLst>
                <a:path w="12847" h="1930" extrusionOk="0">
                  <a:moveTo>
                    <a:pt x="0" y="1"/>
                  </a:moveTo>
                  <a:lnTo>
                    <a:pt x="0" y="1930"/>
                  </a:lnTo>
                  <a:lnTo>
                    <a:pt x="12847" y="1930"/>
                  </a:lnTo>
                  <a:lnTo>
                    <a:pt x="12847"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855808" y="3046447"/>
              <a:ext cx="322907" cy="132176"/>
            </a:xfrm>
            <a:custGeom>
              <a:avLst/>
              <a:gdLst/>
              <a:ahLst/>
              <a:cxnLst/>
              <a:rect l="l" t="t" r="r" b="b"/>
              <a:pathLst>
                <a:path w="4715" h="1930" extrusionOk="0">
                  <a:moveTo>
                    <a:pt x="0" y="1"/>
                  </a:moveTo>
                  <a:lnTo>
                    <a:pt x="0" y="1929"/>
                  </a:lnTo>
                  <a:lnTo>
                    <a:pt x="4715" y="1929"/>
                  </a:lnTo>
                  <a:lnTo>
                    <a:pt x="4715"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7784360" y="2169086"/>
              <a:ext cx="499050" cy="132998"/>
            </a:xfrm>
            <a:custGeom>
              <a:avLst/>
              <a:gdLst/>
              <a:ahLst/>
              <a:cxnLst/>
              <a:rect l="l" t="t" r="r" b="b"/>
              <a:pathLst>
                <a:path w="7287" h="1942" extrusionOk="0">
                  <a:moveTo>
                    <a:pt x="0" y="0"/>
                  </a:moveTo>
                  <a:lnTo>
                    <a:pt x="0" y="1941"/>
                  </a:lnTo>
                  <a:lnTo>
                    <a:pt x="7287" y="1941"/>
                  </a:lnTo>
                  <a:lnTo>
                    <a:pt x="7287"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020017" y="4142344"/>
              <a:ext cx="322975" cy="132176"/>
            </a:xfrm>
            <a:custGeom>
              <a:avLst/>
              <a:gdLst/>
              <a:ahLst/>
              <a:cxnLst/>
              <a:rect l="l" t="t" r="r" b="b"/>
              <a:pathLst>
                <a:path w="4716" h="1930" extrusionOk="0">
                  <a:moveTo>
                    <a:pt x="0" y="1"/>
                  </a:moveTo>
                  <a:lnTo>
                    <a:pt x="0" y="1929"/>
                  </a:lnTo>
                  <a:lnTo>
                    <a:pt x="4715" y="1929"/>
                  </a:lnTo>
                  <a:lnTo>
                    <a:pt x="4715"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7521789" y="4142344"/>
              <a:ext cx="322153" cy="132176"/>
            </a:xfrm>
            <a:custGeom>
              <a:avLst/>
              <a:gdLst/>
              <a:ahLst/>
              <a:cxnLst/>
              <a:rect l="l" t="t" r="r" b="b"/>
              <a:pathLst>
                <a:path w="4704" h="1930" extrusionOk="0">
                  <a:moveTo>
                    <a:pt x="0" y="1"/>
                  </a:moveTo>
                  <a:lnTo>
                    <a:pt x="0" y="1929"/>
                  </a:lnTo>
                  <a:lnTo>
                    <a:pt x="4703" y="1929"/>
                  </a:lnTo>
                  <a:lnTo>
                    <a:pt x="4703"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152056" y="3264983"/>
              <a:ext cx="1026659" cy="132998"/>
            </a:xfrm>
            <a:custGeom>
              <a:avLst/>
              <a:gdLst/>
              <a:ahLst/>
              <a:cxnLst/>
              <a:rect l="l" t="t" r="r" b="b"/>
              <a:pathLst>
                <a:path w="14991" h="1942" extrusionOk="0">
                  <a:moveTo>
                    <a:pt x="1" y="0"/>
                  </a:moveTo>
                  <a:lnTo>
                    <a:pt x="1" y="1941"/>
                  </a:lnTo>
                  <a:lnTo>
                    <a:pt x="14991" y="1941"/>
                  </a:lnTo>
                  <a:lnTo>
                    <a:pt x="14991"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7784360" y="3484340"/>
              <a:ext cx="807301" cy="132929"/>
            </a:xfrm>
            <a:custGeom>
              <a:avLst/>
              <a:gdLst/>
              <a:ahLst/>
              <a:cxnLst/>
              <a:rect l="l" t="t" r="r" b="b"/>
              <a:pathLst>
                <a:path w="11788" h="1941" extrusionOk="0">
                  <a:moveTo>
                    <a:pt x="0" y="0"/>
                  </a:moveTo>
                  <a:lnTo>
                    <a:pt x="0" y="1941"/>
                  </a:lnTo>
                  <a:lnTo>
                    <a:pt x="11787" y="1941"/>
                  </a:lnTo>
                  <a:lnTo>
                    <a:pt x="11787"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8738356" y="3484340"/>
              <a:ext cx="440359" cy="132929"/>
            </a:xfrm>
            <a:custGeom>
              <a:avLst/>
              <a:gdLst/>
              <a:ahLst/>
              <a:cxnLst/>
              <a:rect l="l" t="t" r="r" b="b"/>
              <a:pathLst>
                <a:path w="6430" h="1941" extrusionOk="0">
                  <a:moveTo>
                    <a:pt x="1" y="0"/>
                  </a:moveTo>
                  <a:lnTo>
                    <a:pt x="1" y="1941"/>
                  </a:lnTo>
                  <a:lnTo>
                    <a:pt x="6430" y="1941"/>
                  </a:lnTo>
                  <a:lnTo>
                    <a:pt x="6430"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7931945" y="3046447"/>
              <a:ext cx="733063" cy="132176"/>
            </a:xfrm>
            <a:custGeom>
              <a:avLst/>
              <a:gdLst/>
              <a:ahLst/>
              <a:cxnLst/>
              <a:rect l="l" t="t" r="r" b="b"/>
              <a:pathLst>
                <a:path w="10704" h="1930" extrusionOk="0">
                  <a:moveTo>
                    <a:pt x="0" y="1"/>
                  </a:moveTo>
                  <a:lnTo>
                    <a:pt x="0" y="1929"/>
                  </a:lnTo>
                  <a:lnTo>
                    <a:pt x="10704" y="1929"/>
                  </a:lnTo>
                  <a:lnTo>
                    <a:pt x="10704"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445651" y="3703698"/>
              <a:ext cx="733063" cy="132108"/>
            </a:xfrm>
            <a:custGeom>
              <a:avLst/>
              <a:gdLst/>
              <a:ahLst/>
              <a:cxnLst/>
              <a:rect l="l" t="t" r="r" b="b"/>
              <a:pathLst>
                <a:path w="10704" h="1929" extrusionOk="0">
                  <a:moveTo>
                    <a:pt x="0" y="0"/>
                  </a:moveTo>
                  <a:lnTo>
                    <a:pt x="0" y="1929"/>
                  </a:lnTo>
                  <a:lnTo>
                    <a:pt x="10704" y="1929"/>
                  </a:lnTo>
                  <a:lnTo>
                    <a:pt x="10704"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855808" y="3922987"/>
              <a:ext cx="322907" cy="132176"/>
            </a:xfrm>
            <a:custGeom>
              <a:avLst/>
              <a:gdLst/>
              <a:ahLst/>
              <a:cxnLst/>
              <a:rect l="l" t="t" r="r" b="b"/>
              <a:pathLst>
                <a:path w="4715" h="1930" extrusionOk="0">
                  <a:moveTo>
                    <a:pt x="0" y="1"/>
                  </a:moveTo>
                  <a:lnTo>
                    <a:pt x="0" y="1930"/>
                  </a:lnTo>
                  <a:lnTo>
                    <a:pt x="4715" y="1930"/>
                  </a:lnTo>
                  <a:lnTo>
                    <a:pt x="4715"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7990637" y="3703698"/>
              <a:ext cx="322975" cy="132108"/>
            </a:xfrm>
            <a:custGeom>
              <a:avLst/>
              <a:gdLst/>
              <a:ahLst/>
              <a:cxnLst/>
              <a:rect l="l" t="t" r="r" b="b"/>
              <a:pathLst>
                <a:path w="4716" h="1929" extrusionOk="0">
                  <a:moveTo>
                    <a:pt x="1" y="0"/>
                  </a:moveTo>
                  <a:lnTo>
                    <a:pt x="1" y="1929"/>
                  </a:lnTo>
                  <a:lnTo>
                    <a:pt x="4715" y="1929"/>
                  </a:lnTo>
                  <a:lnTo>
                    <a:pt x="4715"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8445651" y="4142344"/>
              <a:ext cx="733063" cy="132176"/>
            </a:xfrm>
            <a:custGeom>
              <a:avLst/>
              <a:gdLst/>
              <a:ahLst/>
              <a:cxnLst/>
              <a:rect l="l" t="t" r="r" b="b"/>
              <a:pathLst>
                <a:path w="10704" h="1930" extrusionOk="0">
                  <a:moveTo>
                    <a:pt x="0" y="1"/>
                  </a:moveTo>
                  <a:lnTo>
                    <a:pt x="0" y="1929"/>
                  </a:lnTo>
                  <a:lnTo>
                    <a:pt x="10704" y="1929"/>
                  </a:lnTo>
                  <a:lnTo>
                    <a:pt x="10704"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7858529" y="3922987"/>
              <a:ext cx="862774" cy="132176"/>
            </a:xfrm>
            <a:custGeom>
              <a:avLst/>
              <a:gdLst/>
              <a:ahLst/>
              <a:cxnLst/>
              <a:rect l="l" t="t" r="r" b="b"/>
              <a:pathLst>
                <a:path w="12598" h="1930" extrusionOk="0">
                  <a:moveTo>
                    <a:pt x="1" y="1"/>
                  </a:moveTo>
                  <a:lnTo>
                    <a:pt x="1" y="1930"/>
                  </a:lnTo>
                  <a:lnTo>
                    <a:pt x="12598" y="1930"/>
                  </a:lnTo>
                  <a:lnTo>
                    <a:pt x="12598"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7683208" y="4361702"/>
              <a:ext cx="1495507" cy="132176"/>
            </a:xfrm>
            <a:custGeom>
              <a:avLst/>
              <a:gdLst/>
              <a:ahLst/>
              <a:cxnLst/>
              <a:rect l="l" t="t" r="r" b="b"/>
              <a:pathLst>
                <a:path w="21837" h="1930" extrusionOk="0">
                  <a:moveTo>
                    <a:pt x="1" y="0"/>
                  </a:moveTo>
                  <a:lnTo>
                    <a:pt x="1" y="1929"/>
                  </a:lnTo>
                  <a:lnTo>
                    <a:pt x="21837" y="1929"/>
                  </a:lnTo>
                  <a:lnTo>
                    <a:pt x="21837"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8767736" y="4580237"/>
              <a:ext cx="410978" cy="132929"/>
            </a:xfrm>
            <a:custGeom>
              <a:avLst/>
              <a:gdLst/>
              <a:ahLst/>
              <a:cxnLst/>
              <a:rect l="l" t="t" r="r" b="b"/>
              <a:pathLst>
                <a:path w="6001" h="1941" extrusionOk="0">
                  <a:moveTo>
                    <a:pt x="0" y="0"/>
                  </a:moveTo>
                  <a:lnTo>
                    <a:pt x="0" y="1941"/>
                  </a:lnTo>
                  <a:lnTo>
                    <a:pt x="6001" y="1941"/>
                  </a:lnTo>
                  <a:lnTo>
                    <a:pt x="6001"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814494" y="4580237"/>
              <a:ext cx="773880" cy="132929"/>
            </a:xfrm>
            <a:custGeom>
              <a:avLst/>
              <a:gdLst/>
              <a:ahLst/>
              <a:cxnLst/>
              <a:rect l="l" t="t" r="r" b="b"/>
              <a:pathLst>
                <a:path w="11300" h="1941" extrusionOk="0">
                  <a:moveTo>
                    <a:pt x="1" y="0"/>
                  </a:moveTo>
                  <a:lnTo>
                    <a:pt x="1" y="1941"/>
                  </a:lnTo>
                  <a:lnTo>
                    <a:pt x="11300" y="1941"/>
                  </a:lnTo>
                  <a:lnTo>
                    <a:pt x="11300" y="0"/>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7397009" y="4799526"/>
              <a:ext cx="833394" cy="132998"/>
            </a:xfrm>
            <a:custGeom>
              <a:avLst/>
              <a:gdLst/>
              <a:ahLst/>
              <a:cxnLst/>
              <a:rect l="l" t="t" r="r" b="b"/>
              <a:pathLst>
                <a:path w="12169" h="1942" extrusionOk="0">
                  <a:moveTo>
                    <a:pt x="1" y="1"/>
                  </a:moveTo>
                  <a:lnTo>
                    <a:pt x="1" y="1942"/>
                  </a:lnTo>
                  <a:lnTo>
                    <a:pt x="12169" y="1942"/>
                  </a:lnTo>
                  <a:lnTo>
                    <a:pt x="12169"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8382851" y="4799526"/>
              <a:ext cx="795864" cy="132998"/>
            </a:xfrm>
            <a:custGeom>
              <a:avLst/>
              <a:gdLst/>
              <a:ahLst/>
              <a:cxnLst/>
              <a:rect l="l" t="t" r="r" b="b"/>
              <a:pathLst>
                <a:path w="11621" h="1942" extrusionOk="0">
                  <a:moveTo>
                    <a:pt x="0" y="1"/>
                  </a:moveTo>
                  <a:lnTo>
                    <a:pt x="0" y="1942"/>
                  </a:lnTo>
                  <a:lnTo>
                    <a:pt x="11621" y="1942"/>
                  </a:lnTo>
                  <a:lnTo>
                    <a:pt x="11621"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8064053" y="5018884"/>
              <a:ext cx="1114662" cy="132176"/>
            </a:xfrm>
            <a:custGeom>
              <a:avLst/>
              <a:gdLst/>
              <a:ahLst/>
              <a:cxnLst/>
              <a:rect l="l" t="t" r="r" b="b"/>
              <a:pathLst>
                <a:path w="16276" h="1930" extrusionOk="0">
                  <a:moveTo>
                    <a:pt x="0" y="1"/>
                  </a:moveTo>
                  <a:lnTo>
                    <a:pt x="0" y="1930"/>
                  </a:lnTo>
                  <a:lnTo>
                    <a:pt x="16276" y="1930"/>
                  </a:lnTo>
                  <a:lnTo>
                    <a:pt x="16276"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 name="Google Shape;37;p2"/>
          <p:cNvSpPr/>
          <p:nvPr/>
        </p:nvSpPr>
        <p:spPr>
          <a:xfrm>
            <a:off x="1962382" y="0"/>
            <a:ext cx="2721868" cy="387420"/>
          </a:xfrm>
          <a:custGeom>
            <a:avLst/>
            <a:gdLst/>
            <a:ahLst/>
            <a:cxnLst/>
            <a:rect l="l" t="t" r="r" b="b"/>
            <a:pathLst>
              <a:path w="39744" h="5657" extrusionOk="0">
                <a:moveTo>
                  <a:pt x="1" y="1"/>
                </a:moveTo>
                <a:lnTo>
                  <a:pt x="1" y="5656"/>
                </a:lnTo>
                <a:lnTo>
                  <a:pt x="39744" y="5656"/>
                </a:lnTo>
                <a:lnTo>
                  <a:pt x="3974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873813" y="0"/>
            <a:ext cx="664647" cy="387420"/>
          </a:xfrm>
          <a:custGeom>
            <a:avLst/>
            <a:gdLst/>
            <a:ahLst/>
            <a:cxnLst/>
            <a:rect l="l" t="t" r="r" b="b"/>
            <a:pathLst>
              <a:path w="9705" h="5657" extrusionOk="0">
                <a:moveTo>
                  <a:pt x="1" y="1"/>
                </a:moveTo>
                <a:lnTo>
                  <a:pt x="1" y="5656"/>
                </a:lnTo>
                <a:lnTo>
                  <a:pt x="9704" y="5656"/>
                </a:lnTo>
                <a:lnTo>
                  <a:pt x="970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1049134" y="938616"/>
            <a:ext cx="212098" cy="385776"/>
          </a:xfrm>
          <a:custGeom>
            <a:avLst/>
            <a:gdLst/>
            <a:ahLst/>
            <a:cxnLst/>
            <a:rect l="l" t="t" r="r" b="b"/>
            <a:pathLst>
              <a:path w="3097" h="5633" extrusionOk="0">
                <a:moveTo>
                  <a:pt x="2239" y="1"/>
                </a:moveTo>
                <a:lnTo>
                  <a:pt x="1" y="5275"/>
                </a:lnTo>
                <a:lnTo>
                  <a:pt x="846" y="5633"/>
                </a:lnTo>
                <a:lnTo>
                  <a:pt x="3096" y="370"/>
                </a:lnTo>
                <a:lnTo>
                  <a:pt x="223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873813" y="1008745"/>
            <a:ext cx="167240" cy="245519"/>
          </a:xfrm>
          <a:custGeom>
            <a:avLst/>
            <a:gdLst/>
            <a:ahLst/>
            <a:cxnLst/>
            <a:rect l="l" t="t" r="r" b="b"/>
            <a:pathLst>
              <a:path w="2442" h="3585" extrusionOk="0">
                <a:moveTo>
                  <a:pt x="1787" y="1"/>
                </a:moveTo>
                <a:lnTo>
                  <a:pt x="1" y="1787"/>
                </a:lnTo>
                <a:lnTo>
                  <a:pt x="1787" y="3585"/>
                </a:lnTo>
                <a:lnTo>
                  <a:pt x="2442" y="2930"/>
                </a:lnTo>
                <a:lnTo>
                  <a:pt x="1299" y="1787"/>
                </a:lnTo>
                <a:lnTo>
                  <a:pt x="2442" y="656"/>
                </a:lnTo>
                <a:lnTo>
                  <a:pt x="178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268492" y="1008745"/>
            <a:ext cx="168062" cy="245519"/>
          </a:xfrm>
          <a:custGeom>
            <a:avLst/>
            <a:gdLst/>
            <a:ahLst/>
            <a:cxnLst/>
            <a:rect l="l" t="t" r="r" b="b"/>
            <a:pathLst>
              <a:path w="2454" h="3585" extrusionOk="0">
                <a:moveTo>
                  <a:pt x="655" y="1"/>
                </a:moveTo>
                <a:lnTo>
                  <a:pt x="0" y="656"/>
                </a:lnTo>
                <a:lnTo>
                  <a:pt x="1143" y="1787"/>
                </a:lnTo>
                <a:lnTo>
                  <a:pt x="0" y="2930"/>
                </a:lnTo>
                <a:lnTo>
                  <a:pt x="655" y="3585"/>
                </a:lnTo>
                <a:lnTo>
                  <a:pt x="2453" y="1787"/>
                </a:lnTo>
                <a:lnTo>
                  <a:pt x="65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516020" y="4983597"/>
            <a:ext cx="1054395" cy="159912"/>
          </a:xfrm>
          <a:custGeom>
            <a:avLst/>
            <a:gdLst/>
            <a:ahLst/>
            <a:cxnLst/>
            <a:rect l="l" t="t" r="r" b="b"/>
            <a:pathLst>
              <a:path w="15396" h="2335" extrusionOk="0">
                <a:moveTo>
                  <a:pt x="1" y="1"/>
                </a:moveTo>
                <a:lnTo>
                  <a:pt x="1" y="2335"/>
                </a:lnTo>
                <a:lnTo>
                  <a:pt x="15395" y="2335"/>
                </a:lnTo>
                <a:lnTo>
                  <a:pt x="1539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1160341" y="4983597"/>
            <a:ext cx="2152689" cy="159912"/>
          </a:xfrm>
          <a:custGeom>
            <a:avLst/>
            <a:gdLst/>
            <a:ahLst/>
            <a:cxnLst/>
            <a:rect l="l" t="t" r="r" b="b"/>
            <a:pathLst>
              <a:path w="31433" h="2335" extrusionOk="0">
                <a:moveTo>
                  <a:pt x="0" y="1"/>
                </a:moveTo>
                <a:lnTo>
                  <a:pt x="0" y="2335"/>
                </a:lnTo>
                <a:lnTo>
                  <a:pt x="31433" y="2335"/>
                </a:lnTo>
                <a:lnTo>
                  <a:pt x="3143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1805333" y="4452017"/>
            <a:ext cx="3750923" cy="160666"/>
          </a:xfrm>
          <a:custGeom>
            <a:avLst/>
            <a:gdLst/>
            <a:ahLst/>
            <a:cxnLst/>
            <a:rect l="l" t="t" r="r" b="b"/>
            <a:pathLst>
              <a:path w="54770" h="2346" extrusionOk="0">
                <a:moveTo>
                  <a:pt x="0" y="0"/>
                </a:moveTo>
                <a:lnTo>
                  <a:pt x="0" y="2346"/>
                </a:lnTo>
                <a:lnTo>
                  <a:pt x="54769" y="2346"/>
                </a:lnTo>
                <a:lnTo>
                  <a:pt x="5476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0" y="4452017"/>
            <a:ext cx="1490645" cy="160666"/>
          </a:xfrm>
          <a:custGeom>
            <a:avLst/>
            <a:gdLst/>
            <a:ahLst/>
            <a:cxnLst/>
            <a:rect l="l" t="t" r="r" b="b"/>
            <a:pathLst>
              <a:path w="21766" h="2346" extrusionOk="0">
                <a:moveTo>
                  <a:pt x="1" y="0"/>
                </a:moveTo>
                <a:lnTo>
                  <a:pt x="1" y="2346"/>
                </a:lnTo>
                <a:lnTo>
                  <a:pt x="21765" y="2346"/>
                </a:lnTo>
                <a:lnTo>
                  <a:pt x="2176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596093" y="4717807"/>
            <a:ext cx="3218453" cy="160734"/>
          </a:xfrm>
          <a:custGeom>
            <a:avLst/>
            <a:gdLst/>
            <a:ahLst/>
            <a:cxnLst/>
            <a:rect l="l" t="t" r="r" b="b"/>
            <a:pathLst>
              <a:path w="46995" h="2347" extrusionOk="0">
                <a:moveTo>
                  <a:pt x="0" y="1"/>
                </a:moveTo>
                <a:lnTo>
                  <a:pt x="0" y="2346"/>
                </a:lnTo>
                <a:lnTo>
                  <a:pt x="46994" y="2346"/>
                </a:lnTo>
                <a:lnTo>
                  <a:pt x="469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0" y="4717807"/>
            <a:ext cx="364546" cy="160734"/>
          </a:xfrm>
          <a:custGeom>
            <a:avLst/>
            <a:gdLst/>
            <a:ahLst/>
            <a:cxnLst/>
            <a:rect l="l" t="t" r="r" b="b"/>
            <a:pathLst>
              <a:path w="5323" h="2347" extrusionOk="0">
                <a:moveTo>
                  <a:pt x="1" y="1"/>
                </a:moveTo>
                <a:lnTo>
                  <a:pt x="1" y="2346"/>
                </a:lnTo>
                <a:lnTo>
                  <a:pt x="5323" y="2346"/>
                </a:lnTo>
                <a:lnTo>
                  <a:pt x="532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0" y="4983597"/>
            <a:ext cx="828532" cy="159912"/>
          </a:xfrm>
          <a:custGeom>
            <a:avLst/>
            <a:gdLst/>
            <a:ahLst/>
            <a:cxnLst/>
            <a:rect l="l" t="t" r="r" b="b"/>
            <a:pathLst>
              <a:path w="12098" h="2335" extrusionOk="0">
                <a:moveTo>
                  <a:pt x="1" y="1"/>
                </a:moveTo>
                <a:lnTo>
                  <a:pt x="1" y="2335"/>
                </a:lnTo>
                <a:lnTo>
                  <a:pt x="12098" y="2335"/>
                </a:lnTo>
                <a:lnTo>
                  <a:pt x="1209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txBox="1">
            <a:spLocks noGrp="1"/>
          </p:cNvSpPr>
          <p:nvPr>
            <p:ph type="ctrTitle"/>
          </p:nvPr>
        </p:nvSpPr>
        <p:spPr>
          <a:xfrm>
            <a:off x="718575" y="1369045"/>
            <a:ext cx="8520600" cy="1910400"/>
          </a:xfrm>
          <a:prstGeom prst="rect">
            <a:avLst/>
          </a:prstGeom>
        </p:spPr>
        <p:txBody>
          <a:bodyPr spcFirstLastPara="1" wrap="square" lIns="91425" tIns="91425" rIns="91425" bIns="0" anchor="b" anchorCtr="0">
            <a:noAutofit/>
          </a:bodyPr>
          <a:lstStyle>
            <a:lvl1pPr lvl="0" rtl="0">
              <a:lnSpc>
                <a:spcPct val="80000"/>
              </a:lnSpc>
              <a:spcBef>
                <a:spcPts val="0"/>
              </a:spcBef>
              <a:spcAft>
                <a:spcPts val="0"/>
              </a:spcAft>
              <a:buSzPts val="7400"/>
              <a:buNone/>
              <a:defRPr sz="7400"/>
            </a:lvl1pPr>
            <a:lvl2pPr lvl="1" algn="ctr" rtl="0">
              <a:spcBef>
                <a:spcPts val="0"/>
              </a:spcBef>
              <a:spcAft>
                <a:spcPts val="0"/>
              </a:spcAft>
              <a:buSzPts val="6100"/>
              <a:buNone/>
              <a:defRPr sz="6100"/>
            </a:lvl2pPr>
            <a:lvl3pPr lvl="2" algn="ctr" rtl="0">
              <a:spcBef>
                <a:spcPts val="0"/>
              </a:spcBef>
              <a:spcAft>
                <a:spcPts val="0"/>
              </a:spcAft>
              <a:buSzPts val="6100"/>
              <a:buNone/>
              <a:defRPr sz="6100"/>
            </a:lvl3pPr>
            <a:lvl4pPr lvl="3" algn="ctr" rtl="0">
              <a:spcBef>
                <a:spcPts val="0"/>
              </a:spcBef>
              <a:spcAft>
                <a:spcPts val="0"/>
              </a:spcAft>
              <a:buSzPts val="6100"/>
              <a:buNone/>
              <a:defRPr sz="6100"/>
            </a:lvl4pPr>
            <a:lvl5pPr lvl="4" algn="ctr" rtl="0">
              <a:spcBef>
                <a:spcPts val="0"/>
              </a:spcBef>
              <a:spcAft>
                <a:spcPts val="0"/>
              </a:spcAft>
              <a:buSzPts val="6100"/>
              <a:buNone/>
              <a:defRPr sz="6100"/>
            </a:lvl5pPr>
            <a:lvl6pPr lvl="5" algn="ctr" rtl="0">
              <a:spcBef>
                <a:spcPts val="0"/>
              </a:spcBef>
              <a:spcAft>
                <a:spcPts val="0"/>
              </a:spcAft>
              <a:buSzPts val="6100"/>
              <a:buNone/>
              <a:defRPr sz="6100"/>
            </a:lvl6pPr>
            <a:lvl7pPr lvl="6" algn="ctr" rtl="0">
              <a:spcBef>
                <a:spcPts val="0"/>
              </a:spcBef>
              <a:spcAft>
                <a:spcPts val="0"/>
              </a:spcAft>
              <a:buSzPts val="6100"/>
              <a:buNone/>
              <a:defRPr sz="6100"/>
            </a:lvl7pPr>
            <a:lvl8pPr lvl="7" algn="ctr" rtl="0">
              <a:spcBef>
                <a:spcPts val="0"/>
              </a:spcBef>
              <a:spcAft>
                <a:spcPts val="0"/>
              </a:spcAft>
              <a:buSzPts val="6100"/>
              <a:buNone/>
              <a:defRPr sz="6100"/>
            </a:lvl8pPr>
            <a:lvl9pPr lvl="8" algn="ctr" rtl="0">
              <a:spcBef>
                <a:spcPts val="0"/>
              </a:spcBef>
              <a:spcAft>
                <a:spcPts val="0"/>
              </a:spcAft>
              <a:buSzPts val="6100"/>
              <a:buNone/>
              <a:defRPr sz="6100"/>
            </a:lvl9pPr>
          </a:lstStyle>
          <a:p>
            <a:endParaRPr/>
          </a:p>
        </p:txBody>
      </p:sp>
      <p:sp>
        <p:nvSpPr>
          <p:cNvPr id="50" name="Google Shape;50;p2"/>
          <p:cNvSpPr txBox="1">
            <a:spLocks noGrp="1"/>
          </p:cNvSpPr>
          <p:nvPr>
            <p:ph type="subTitle" idx="1"/>
          </p:nvPr>
        </p:nvSpPr>
        <p:spPr>
          <a:xfrm>
            <a:off x="769050" y="3396100"/>
            <a:ext cx="8520600" cy="792600"/>
          </a:xfrm>
          <a:prstGeom prst="rect">
            <a:avLst/>
          </a:prstGeom>
        </p:spPr>
        <p:txBody>
          <a:bodyPr spcFirstLastPara="1" wrap="square" lIns="91425" tIns="0" rIns="91425" bIns="91425" anchor="t" anchorCtr="0">
            <a:noAutofit/>
          </a:bodyPr>
          <a:lstStyle>
            <a:lvl1pPr lvl="0" rtl="0">
              <a:lnSpc>
                <a:spcPct val="100000"/>
              </a:lnSpc>
              <a:spcBef>
                <a:spcPts val="0"/>
              </a:spcBef>
              <a:spcAft>
                <a:spcPts val="0"/>
              </a:spcAft>
              <a:buSzPts val="2100"/>
              <a:buNone/>
              <a:defRPr sz="2100"/>
            </a:lvl1pPr>
            <a:lvl2pPr lvl="1" algn="ctr" rtl="0">
              <a:lnSpc>
                <a:spcPct val="100000"/>
              </a:lnSpc>
              <a:spcBef>
                <a:spcPts val="0"/>
              </a:spcBef>
              <a:spcAft>
                <a:spcPts val="0"/>
              </a:spcAft>
              <a:buSzPts val="2900"/>
              <a:buNone/>
              <a:defRPr sz="2900"/>
            </a:lvl2pPr>
            <a:lvl3pPr lvl="2" algn="ctr" rtl="0">
              <a:lnSpc>
                <a:spcPct val="100000"/>
              </a:lnSpc>
              <a:spcBef>
                <a:spcPts val="0"/>
              </a:spcBef>
              <a:spcAft>
                <a:spcPts val="0"/>
              </a:spcAft>
              <a:buSzPts val="2900"/>
              <a:buNone/>
              <a:defRPr sz="2900"/>
            </a:lvl3pPr>
            <a:lvl4pPr lvl="3" algn="ctr" rtl="0">
              <a:lnSpc>
                <a:spcPct val="100000"/>
              </a:lnSpc>
              <a:spcBef>
                <a:spcPts val="0"/>
              </a:spcBef>
              <a:spcAft>
                <a:spcPts val="0"/>
              </a:spcAft>
              <a:buSzPts val="2900"/>
              <a:buNone/>
              <a:defRPr sz="2900"/>
            </a:lvl4pPr>
            <a:lvl5pPr lvl="4" algn="ctr" rtl="0">
              <a:lnSpc>
                <a:spcPct val="100000"/>
              </a:lnSpc>
              <a:spcBef>
                <a:spcPts val="0"/>
              </a:spcBef>
              <a:spcAft>
                <a:spcPts val="0"/>
              </a:spcAft>
              <a:buSzPts val="2900"/>
              <a:buNone/>
              <a:defRPr sz="2900"/>
            </a:lvl5pPr>
            <a:lvl6pPr lvl="5" algn="ctr" rtl="0">
              <a:lnSpc>
                <a:spcPct val="100000"/>
              </a:lnSpc>
              <a:spcBef>
                <a:spcPts val="0"/>
              </a:spcBef>
              <a:spcAft>
                <a:spcPts val="0"/>
              </a:spcAft>
              <a:buSzPts val="2900"/>
              <a:buNone/>
              <a:defRPr sz="2900"/>
            </a:lvl6pPr>
            <a:lvl7pPr lvl="6" algn="ctr" rtl="0">
              <a:lnSpc>
                <a:spcPct val="100000"/>
              </a:lnSpc>
              <a:spcBef>
                <a:spcPts val="0"/>
              </a:spcBef>
              <a:spcAft>
                <a:spcPts val="0"/>
              </a:spcAft>
              <a:buSzPts val="2900"/>
              <a:buNone/>
              <a:defRPr sz="2900"/>
            </a:lvl7pPr>
            <a:lvl8pPr lvl="7" algn="ctr" rtl="0">
              <a:lnSpc>
                <a:spcPct val="100000"/>
              </a:lnSpc>
              <a:spcBef>
                <a:spcPts val="0"/>
              </a:spcBef>
              <a:spcAft>
                <a:spcPts val="0"/>
              </a:spcAft>
              <a:buSzPts val="2900"/>
              <a:buNone/>
              <a:defRPr sz="2900"/>
            </a:lvl8pPr>
            <a:lvl9pPr lvl="8" algn="ctr" rtl="0">
              <a:lnSpc>
                <a:spcPct val="100000"/>
              </a:lnSpc>
              <a:spcBef>
                <a:spcPts val="0"/>
              </a:spcBef>
              <a:spcAft>
                <a:spcPts val="0"/>
              </a:spcAft>
              <a:buSzPts val="2900"/>
              <a:buNone/>
              <a:defRPr sz="29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47"/>
        <p:cNvGrpSpPr/>
        <p:nvPr/>
      </p:nvGrpSpPr>
      <p:grpSpPr>
        <a:xfrm>
          <a:off x="0" y="0"/>
          <a:ext cx="0" cy="0"/>
          <a:chOff x="0" y="0"/>
          <a:chExt cx="0" cy="0"/>
        </a:xfrm>
      </p:grpSpPr>
      <p:sp>
        <p:nvSpPr>
          <p:cNvPr id="148" name="Google Shape;148;p12"/>
          <p:cNvSpPr txBox="1">
            <a:spLocks noGrp="1"/>
          </p:cNvSpPr>
          <p:nvPr>
            <p:ph type="body" idx="1"/>
          </p:nvPr>
        </p:nvSpPr>
        <p:spPr>
          <a:xfrm>
            <a:off x="311700" y="3306869"/>
            <a:ext cx="8520600" cy="651000"/>
          </a:xfrm>
          <a:prstGeom prst="rect">
            <a:avLst/>
          </a:prstGeom>
        </p:spPr>
        <p:txBody>
          <a:bodyPr spcFirstLastPara="1" wrap="square" lIns="91425" tIns="91425" rIns="91425" bIns="91425" anchor="t" anchorCtr="0">
            <a:noAutofit/>
          </a:bodyPr>
          <a:lstStyle>
            <a:lvl1pPr marL="457200" lvl="0" indent="-330200" algn="ctr" rtl="0">
              <a:spcBef>
                <a:spcPts val="0"/>
              </a:spcBef>
              <a:spcAft>
                <a:spcPts val="0"/>
              </a:spcAft>
              <a:buSzPts val="1600"/>
              <a:buChar char="●"/>
              <a:defRPr sz="1600"/>
            </a:lvl1pPr>
            <a:lvl2pPr marL="914400" lvl="1" indent="-330200" algn="ctr" rtl="0">
              <a:spcBef>
                <a:spcPts val="1600"/>
              </a:spcBef>
              <a:spcAft>
                <a:spcPts val="0"/>
              </a:spcAft>
              <a:buSzPts val="1600"/>
              <a:buChar char="○"/>
              <a:defRPr sz="1600"/>
            </a:lvl2pPr>
            <a:lvl3pPr marL="1371600" lvl="2" indent="-330200" algn="ctr" rtl="0">
              <a:spcBef>
                <a:spcPts val="1600"/>
              </a:spcBef>
              <a:spcAft>
                <a:spcPts val="0"/>
              </a:spcAft>
              <a:buSzPts val="1600"/>
              <a:buChar char="■"/>
              <a:defRPr sz="1600"/>
            </a:lvl3pPr>
            <a:lvl4pPr marL="1828800" lvl="3" indent="-330200" algn="ctr" rtl="0">
              <a:spcBef>
                <a:spcPts val="1600"/>
              </a:spcBef>
              <a:spcAft>
                <a:spcPts val="0"/>
              </a:spcAft>
              <a:buSzPts val="1600"/>
              <a:buChar char="●"/>
              <a:defRPr sz="1600"/>
            </a:lvl4pPr>
            <a:lvl5pPr marL="2286000" lvl="4" indent="-330200" algn="ctr" rtl="0">
              <a:spcBef>
                <a:spcPts val="1600"/>
              </a:spcBef>
              <a:spcAft>
                <a:spcPts val="0"/>
              </a:spcAft>
              <a:buSzPts val="1600"/>
              <a:buChar char="○"/>
              <a:defRPr sz="1600"/>
            </a:lvl5pPr>
            <a:lvl6pPr marL="2743200" lvl="5" indent="-330200" algn="ctr" rtl="0">
              <a:spcBef>
                <a:spcPts val="1600"/>
              </a:spcBef>
              <a:spcAft>
                <a:spcPts val="0"/>
              </a:spcAft>
              <a:buSzPts val="1600"/>
              <a:buChar char="■"/>
              <a:defRPr sz="1600"/>
            </a:lvl6pPr>
            <a:lvl7pPr marL="3200400" lvl="6" indent="-330200" algn="ctr" rtl="0">
              <a:spcBef>
                <a:spcPts val="1600"/>
              </a:spcBef>
              <a:spcAft>
                <a:spcPts val="0"/>
              </a:spcAft>
              <a:buSzPts val="1600"/>
              <a:buChar char="●"/>
              <a:defRPr sz="1600"/>
            </a:lvl7pPr>
            <a:lvl8pPr marL="3657600" lvl="7" indent="-330200" algn="ctr" rtl="0">
              <a:spcBef>
                <a:spcPts val="1600"/>
              </a:spcBef>
              <a:spcAft>
                <a:spcPts val="0"/>
              </a:spcAft>
              <a:buSzPts val="1600"/>
              <a:buChar char="○"/>
              <a:defRPr sz="1600"/>
            </a:lvl8pPr>
            <a:lvl9pPr marL="4114800" lvl="8" indent="-330200" algn="ctr" rtl="0">
              <a:spcBef>
                <a:spcPts val="1600"/>
              </a:spcBef>
              <a:spcAft>
                <a:spcPts val="1600"/>
              </a:spcAft>
              <a:buSzPts val="1600"/>
              <a:buChar char="■"/>
              <a:defRPr sz="1600"/>
            </a:lvl9pPr>
          </a:lstStyle>
          <a:p>
            <a:endParaRPr/>
          </a:p>
        </p:txBody>
      </p:sp>
      <p:sp>
        <p:nvSpPr>
          <p:cNvPr id="149" name="Google Shape;149;p12"/>
          <p:cNvSpPr/>
          <p:nvPr/>
        </p:nvSpPr>
        <p:spPr>
          <a:xfrm rot="10800000">
            <a:off x="2751806" y="4243474"/>
            <a:ext cx="6391269" cy="904876"/>
          </a:xfrm>
          <a:custGeom>
            <a:avLst/>
            <a:gdLst/>
            <a:ahLst/>
            <a:cxnLst/>
            <a:rect l="l" t="t" r="r" b="b"/>
            <a:pathLst>
              <a:path w="16884" h="2763" extrusionOk="0">
                <a:moveTo>
                  <a:pt x="1" y="0"/>
                </a:moveTo>
                <a:lnTo>
                  <a:pt x="1" y="2762"/>
                </a:lnTo>
                <a:lnTo>
                  <a:pt x="16884" y="2762"/>
                </a:lnTo>
                <a:lnTo>
                  <a:pt x="16884" y="0"/>
                </a:lnTo>
                <a:close/>
              </a:path>
            </a:pathLst>
          </a:custGeom>
          <a:solidFill>
            <a:srgbClr val="FFFFFF">
              <a:alpha val="12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2"/>
          <p:cNvSpPr/>
          <p:nvPr/>
        </p:nvSpPr>
        <p:spPr>
          <a:xfrm rot="10800000">
            <a:off x="1361250" y="1501127"/>
            <a:ext cx="7781825" cy="1525098"/>
          </a:xfrm>
          <a:custGeom>
            <a:avLst/>
            <a:gdLst/>
            <a:ahLst/>
            <a:cxnLst/>
            <a:rect l="l" t="t" r="r" b="b"/>
            <a:pathLst>
              <a:path w="2882" h="2775" extrusionOk="0">
                <a:moveTo>
                  <a:pt x="1" y="0"/>
                </a:moveTo>
                <a:lnTo>
                  <a:pt x="1" y="2774"/>
                </a:lnTo>
                <a:lnTo>
                  <a:pt x="2882" y="2774"/>
                </a:lnTo>
                <a:lnTo>
                  <a:pt x="288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2"/>
          <p:cNvSpPr/>
          <p:nvPr/>
        </p:nvSpPr>
        <p:spPr>
          <a:xfrm rot="10800000">
            <a:off x="2" y="1"/>
            <a:ext cx="5791098" cy="505550"/>
          </a:xfrm>
          <a:custGeom>
            <a:avLst/>
            <a:gdLst/>
            <a:ahLst/>
            <a:cxnLst/>
            <a:rect l="l" t="t" r="r" b="b"/>
            <a:pathLst>
              <a:path w="2882" h="2775" extrusionOk="0">
                <a:moveTo>
                  <a:pt x="1" y="0"/>
                </a:moveTo>
                <a:lnTo>
                  <a:pt x="1" y="2774"/>
                </a:lnTo>
                <a:lnTo>
                  <a:pt x="2882" y="2774"/>
                </a:lnTo>
                <a:lnTo>
                  <a:pt x="2882" y="0"/>
                </a:lnTo>
                <a:close/>
              </a:path>
            </a:pathLst>
          </a:custGeom>
          <a:solidFill>
            <a:srgbClr val="FFFFFF">
              <a:alpha val="31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2"/>
          <p:cNvSpPr/>
          <p:nvPr/>
        </p:nvSpPr>
        <p:spPr>
          <a:xfrm rot="10800000">
            <a:off x="21" y="1501871"/>
            <a:ext cx="1104138" cy="355443"/>
          </a:xfrm>
          <a:custGeom>
            <a:avLst/>
            <a:gdLst/>
            <a:ahLst/>
            <a:cxnLst/>
            <a:rect l="l" t="t" r="r" b="b"/>
            <a:pathLst>
              <a:path w="8586" h="2764" extrusionOk="0">
                <a:moveTo>
                  <a:pt x="1" y="1"/>
                </a:moveTo>
                <a:lnTo>
                  <a:pt x="1" y="2763"/>
                </a:lnTo>
                <a:lnTo>
                  <a:pt x="8585" y="2763"/>
                </a:lnTo>
                <a:lnTo>
                  <a:pt x="858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2"/>
          <p:cNvSpPr/>
          <p:nvPr/>
        </p:nvSpPr>
        <p:spPr>
          <a:xfrm rot="10800000">
            <a:off x="532482" y="912524"/>
            <a:ext cx="1055445" cy="355301"/>
          </a:xfrm>
          <a:custGeom>
            <a:avLst/>
            <a:gdLst/>
            <a:ahLst/>
            <a:cxnLst/>
            <a:rect l="l" t="t" r="r" b="b"/>
            <a:pathLst>
              <a:path w="12348" h="2763" extrusionOk="0">
                <a:moveTo>
                  <a:pt x="0" y="1"/>
                </a:moveTo>
                <a:lnTo>
                  <a:pt x="0" y="2763"/>
                </a:lnTo>
                <a:lnTo>
                  <a:pt x="12347" y="2763"/>
                </a:lnTo>
                <a:lnTo>
                  <a:pt x="12347" y="1"/>
                </a:ln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2"/>
          <p:cNvSpPr/>
          <p:nvPr/>
        </p:nvSpPr>
        <p:spPr>
          <a:xfrm rot="10800000">
            <a:off x="7173125" y="912516"/>
            <a:ext cx="1970757" cy="355315"/>
          </a:xfrm>
          <a:custGeom>
            <a:avLst/>
            <a:gdLst/>
            <a:ahLst/>
            <a:cxnLst/>
            <a:rect l="l" t="t" r="r" b="b"/>
            <a:pathLst>
              <a:path w="15325" h="2763" extrusionOk="0">
                <a:moveTo>
                  <a:pt x="1" y="1"/>
                </a:moveTo>
                <a:lnTo>
                  <a:pt x="1" y="2763"/>
                </a:lnTo>
                <a:lnTo>
                  <a:pt x="15324" y="2763"/>
                </a:lnTo>
                <a:lnTo>
                  <a:pt x="1532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2"/>
          <p:cNvSpPr/>
          <p:nvPr/>
        </p:nvSpPr>
        <p:spPr>
          <a:xfrm rot="10800000">
            <a:off x="1814348" y="912516"/>
            <a:ext cx="1600139" cy="355315"/>
          </a:xfrm>
          <a:custGeom>
            <a:avLst/>
            <a:gdLst/>
            <a:ahLst/>
            <a:cxnLst/>
            <a:rect l="l" t="t" r="r" b="b"/>
            <a:pathLst>
              <a:path w="12443" h="2763" extrusionOk="0">
                <a:moveTo>
                  <a:pt x="0" y="1"/>
                </a:moveTo>
                <a:lnTo>
                  <a:pt x="0" y="2763"/>
                </a:lnTo>
                <a:lnTo>
                  <a:pt x="12442" y="2763"/>
                </a:lnTo>
                <a:lnTo>
                  <a:pt x="1244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2"/>
          <p:cNvSpPr/>
          <p:nvPr/>
        </p:nvSpPr>
        <p:spPr>
          <a:xfrm rot="10800000">
            <a:off x="4523560" y="323049"/>
            <a:ext cx="2095515" cy="356851"/>
          </a:xfrm>
          <a:custGeom>
            <a:avLst/>
            <a:gdLst/>
            <a:ahLst/>
            <a:cxnLst/>
            <a:rect l="l" t="t" r="r" b="b"/>
            <a:pathLst>
              <a:path w="16884" h="2775" extrusionOk="0">
                <a:moveTo>
                  <a:pt x="0" y="1"/>
                </a:moveTo>
                <a:lnTo>
                  <a:pt x="0" y="2775"/>
                </a:lnTo>
                <a:lnTo>
                  <a:pt x="16883" y="2775"/>
                </a:lnTo>
                <a:lnTo>
                  <a:pt x="1688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2"/>
          <p:cNvSpPr/>
          <p:nvPr/>
        </p:nvSpPr>
        <p:spPr>
          <a:xfrm rot="10800000">
            <a:off x="7381057" y="3345678"/>
            <a:ext cx="1762943" cy="355322"/>
          </a:xfrm>
          <a:custGeom>
            <a:avLst/>
            <a:gdLst/>
            <a:ahLst/>
            <a:cxnLst/>
            <a:rect l="l" t="t" r="r" b="b"/>
            <a:pathLst>
              <a:path w="16884" h="2763" extrusionOk="0">
                <a:moveTo>
                  <a:pt x="1" y="0"/>
                </a:moveTo>
                <a:lnTo>
                  <a:pt x="1" y="2762"/>
                </a:lnTo>
                <a:lnTo>
                  <a:pt x="16884" y="2762"/>
                </a:lnTo>
                <a:lnTo>
                  <a:pt x="1688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2"/>
          <p:cNvSpPr/>
          <p:nvPr/>
        </p:nvSpPr>
        <p:spPr>
          <a:xfrm rot="10800000">
            <a:off x="-4" y="2084924"/>
            <a:ext cx="1785554" cy="356851"/>
          </a:xfrm>
          <a:custGeom>
            <a:avLst/>
            <a:gdLst/>
            <a:ahLst/>
            <a:cxnLst/>
            <a:rect l="l" t="t" r="r" b="b"/>
            <a:pathLst>
              <a:path w="15325" h="2775" extrusionOk="0">
                <a:moveTo>
                  <a:pt x="1" y="0"/>
                </a:moveTo>
                <a:lnTo>
                  <a:pt x="1" y="2774"/>
                </a:lnTo>
                <a:lnTo>
                  <a:pt x="15324" y="2774"/>
                </a:lnTo>
                <a:lnTo>
                  <a:pt x="1532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2"/>
          <p:cNvSpPr/>
          <p:nvPr/>
        </p:nvSpPr>
        <p:spPr>
          <a:xfrm rot="10800000">
            <a:off x="656319" y="4788199"/>
            <a:ext cx="2628881" cy="355301"/>
          </a:xfrm>
          <a:custGeom>
            <a:avLst/>
            <a:gdLst/>
            <a:ahLst/>
            <a:cxnLst/>
            <a:rect l="l" t="t" r="r" b="b"/>
            <a:pathLst>
              <a:path w="16884" h="2763" extrusionOk="0">
                <a:moveTo>
                  <a:pt x="1" y="0"/>
                </a:moveTo>
                <a:lnTo>
                  <a:pt x="1" y="2762"/>
                </a:lnTo>
                <a:lnTo>
                  <a:pt x="16884" y="2762"/>
                </a:lnTo>
                <a:lnTo>
                  <a:pt x="1688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2"/>
          <p:cNvSpPr txBox="1">
            <a:spLocks noGrp="1"/>
          </p:cNvSpPr>
          <p:nvPr>
            <p:ph type="title" hasCustomPrompt="1"/>
          </p:nvPr>
        </p:nvSpPr>
        <p:spPr>
          <a:xfrm>
            <a:off x="311700" y="1847850"/>
            <a:ext cx="8520600" cy="1382700"/>
          </a:xfrm>
          <a:prstGeom prst="rect">
            <a:avLst/>
          </a:prstGeom>
        </p:spPr>
        <p:txBody>
          <a:bodyPr spcFirstLastPara="1" wrap="square" lIns="91425" tIns="0" rIns="91425" bIns="0" anchor="b" anchorCtr="0">
            <a:noAutofit/>
          </a:bodyPr>
          <a:lstStyle>
            <a:lvl1pPr lvl="0" algn="ctr" rtl="0">
              <a:spcBef>
                <a:spcPts val="0"/>
              </a:spcBef>
              <a:spcAft>
                <a:spcPts val="0"/>
              </a:spcAft>
              <a:buSzPts val="12500"/>
              <a:buNone/>
              <a:defRPr sz="12500"/>
            </a:lvl1pPr>
            <a:lvl2pPr lvl="1" algn="ctr" rtl="0">
              <a:spcBef>
                <a:spcPts val="0"/>
              </a:spcBef>
              <a:spcAft>
                <a:spcPts val="0"/>
              </a:spcAft>
              <a:buSzPts val="12500"/>
              <a:buFont typeface="Overpass Mono"/>
              <a:buNone/>
              <a:defRPr sz="12500" b="1">
                <a:latin typeface="Overpass Mono"/>
                <a:ea typeface="Overpass Mono"/>
                <a:cs typeface="Overpass Mono"/>
                <a:sym typeface="Overpass Mono"/>
              </a:defRPr>
            </a:lvl2pPr>
            <a:lvl3pPr lvl="2" algn="ctr" rtl="0">
              <a:spcBef>
                <a:spcPts val="0"/>
              </a:spcBef>
              <a:spcAft>
                <a:spcPts val="0"/>
              </a:spcAft>
              <a:buSzPts val="12500"/>
              <a:buFont typeface="Overpass Mono"/>
              <a:buNone/>
              <a:defRPr sz="12500" b="1">
                <a:latin typeface="Overpass Mono"/>
                <a:ea typeface="Overpass Mono"/>
                <a:cs typeface="Overpass Mono"/>
                <a:sym typeface="Overpass Mono"/>
              </a:defRPr>
            </a:lvl3pPr>
            <a:lvl4pPr lvl="3" algn="ctr" rtl="0">
              <a:spcBef>
                <a:spcPts val="0"/>
              </a:spcBef>
              <a:spcAft>
                <a:spcPts val="0"/>
              </a:spcAft>
              <a:buSzPts val="12500"/>
              <a:buFont typeface="Overpass Mono"/>
              <a:buNone/>
              <a:defRPr sz="12500" b="1">
                <a:latin typeface="Overpass Mono"/>
                <a:ea typeface="Overpass Mono"/>
                <a:cs typeface="Overpass Mono"/>
                <a:sym typeface="Overpass Mono"/>
              </a:defRPr>
            </a:lvl4pPr>
            <a:lvl5pPr lvl="4" algn="ctr" rtl="0">
              <a:spcBef>
                <a:spcPts val="0"/>
              </a:spcBef>
              <a:spcAft>
                <a:spcPts val="0"/>
              </a:spcAft>
              <a:buSzPts val="12500"/>
              <a:buFont typeface="Overpass Mono"/>
              <a:buNone/>
              <a:defRPr sz="12500" b="1">
                <a:latin typeface="Overpass Mono"/>
                <a:ea typeface="Overpass Mono"/>
                <a:cs typeface="Overpass Mono"/>
                <a:sym typeface="Overpass Mono"/>
              </a:defRPr>
            </a:lvl5pPr>
            <a:lvl6pPr lvl="5" algn="ctr" rtl="0">
              <a:spcBef>
                <a:spcPts val="0"/>
              </a:spcBef>
              <a:spcAft>
                <a:spcPts val="0"/>
              </a:spcAft>
              <a:buSzPts val="12500"/>
              <a:buFont typeface="Overpass Mono"/>
              <a:buNone/>
              <a:defRPr sz="12500" b="1">
                <a:latin typeface="Overpass Mono"/>
                <a:ea typeface="Overpass Mono"/>
                <a:cs typeface="Overpass Mono"/>
                <a:sym typeface="Overpass Mono"/>
              </a:defRPr>
            </a:lvl6pPr>
            <a:lvl7pPr lvl="6" algn="ctr" rtl="0">
              <a:spcBef>
                <a:spcPts val="0"/>
              </a:spcBef>
              <a:spcAft>
                <a:spcPts val="0"/>
              </a:spcAft>
              <a:buSzPts val="12500"/>
              <a:buFont typeface="Overpass Mono"/>
              <a:buNone/>
              <a:defRPr sz="12500" b="1">
                <a:latin typeface="Overpass Mono"/>
                <a:ea typeface="Overpass Mono"/>
                <a:cs typeface="Overpass Mono"/>
                <a:sym typeface="Overpass Mono"/>
              </a:defRPr>
            </a:lvl7pPr>
            <a:lvl8pPr lvl="7" algn="ctr" rtl="0">
              <a:spcBef>
                <a:spcPts val="0"/>
              </a:spcBef>
              <a:spcAft>
                <a:spcPts val="0"/>
              </a:spcAft>
              <a:buSzPts val="12500"/>
              <a:buFont typeface="Overpass Mono"/>
              <a:buNone/>
              <a:defRPr sz="12500" b="1">
                <a:latin typeface="Overpass Mono"/>
                <a:ea typeface="Overpass Mono"/>
                <a:cs typeface="Overpass Mono"/>
                <a:sym typeface="Overpass Mono"/>
              </a:defRPr>
            </a:lvl8pPr>
            <a:lvl9pPr lvl="8" algn="ctr" rtl="0">
              <a:spcBef>
                <a:spcPts val="0"/>
              </a:spcBef>
              <a:spcAft>
                <a:spcPts val="0"/>
              </a:spcAft>
              <a:buSzPts val="12500"/>
              <a:buFont typeface="Overpass Mono"/>
              <a:buNone/>
              <a:defRPr sz="12500" b="1">
                <a:latin typeface="Overpass Mono"/>
                <a:ea typeface="Overpass Mono"/>
                <a:cs typeface="Overpass Mono"/>
                <a:sym typeface="Overpass Mono"/>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1"/>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191"/>
        <p:cNvGrpSpPr/>
        <p:nvPr/>
      </p:nvGrpSpPr>
      <p:grpSpPr>
        <a:xfrm>
          <a:off x="0" y="0"/>
          <a:ext cx="0" cy="0"/>
          <a:chOff x="0" y="0"/>
          <a:chExt cx="0" cy="0"/>
        </a:xfrm>
      </p:grpSpPr>
      <p:sp>
        <p:nvSpPr>
          <p:cNvPr id="192" name="Google Shape;192;p15"/>
          <p:cNvSpPr/>
          <p:nvPr/>
        </p:nvSpPr>
        <p:spPr>
          <a:xfrm>
            <a:off x="0" y="1584850"/>
            <a:ext cx="4361919" cy="241405"/>
          </a:xfrm>
          <a:custGeom>
            <a:avLst/>
            <a:gdLst/>
            <a:ahLst/>
            <a:cxnLst/>
            <a:rect l="l" t="t" r="r" b="b"/>
            <a:pathLst>
              <a:path w="146079" h="5859" extrusionOk="0">
                <a:moveTo>
                  <a:pt x="1" y="1"/>
                </a:moveTo>
                <a:lnTo>
                  <a:pt x="1" y="5858"/>
                </a:lnTo>
                <a:lnTo>
                  <a:pt x="146079" y="5858"/>
                </a:lnTo>
                <a:lnTo>
                  <a:pt x="1460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5"/>
          <p:cNvSpPr/>
          <p:nvPr/>
        </p:nvSpPr>
        <p:spPr>
          <a:xfrm>
            <a:off x="6076300" y="1584850"/>
            <a:ext cx="1243658" cy="241393"/>
          </a:xfrm>
          <a:custGeom>
            <a:avLst/>
            <a:gdLst/>
            <a:ahLst/>
            <a:cxnLst/>
            <a:rect l="l" t="t" r="r" b="b"/>
            <a:pathLst>
              <a:path w="19503" h="5847" extrusionOk="0">
                <a:moveTo>
                  <a:pt x="0" y="1"/>
                </a:moveTo>
                <a:lnTo>
                  <a:pt x="0" y="5847"/>
                </a:lnTo>
                <a:lnTo>
                  <a:pt x="19503" y="5847"/>
                </a:lnTo>
                <a:lnTo>
                  <a:pt x="1950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5"/>
          <p:cNvSpPr/>
          <p:nvPr/>
        </p:nvSpPr>
        <p:spPr>
          <a:xfrm>
            <a:off x="2172024" y="3002644"/>
            <a:ext cx="1243656" cy="240911"/>
          </a:xfrm>
          <a:custGeom>
            <a:avLst/>
            <a:gdLst/>
            <a:ahLst/>
            <a:cxnLst/>
            <a:rect l="l" t="t" r="r" b="b"/>
            <a:pathLst>
              <a:path w="30184" h="5847" extrusionOk="0">
                <a:moveTo>
                  <a:pt x="1" y="0"/>
                </a:moveTo>
                <a:lnTo>
                  <a:pt x="1" y="5846"/>
                </a:lnTo>
                <a:lnTo>
                  <a:pt x="30183" y="5846"/>
                </a:lnTo>
                <a:lnTo>
                  <a:pt x="301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5"/>
          <p:cNvSpPr/>
          <p:nvPr/>
        </p:nvSpPr>
        <p:spPr>
          <a:xfrm>
            <a:off x="4667250" y="3002650"/>
            <a:ext cx="4476882" cy="240896"/>
          </a:xfrm>
          <a:custGeom>
            <a:avLst/>
            <a:gdLst/>
            <a:ahLst/>
            <a:cxnLst/>
            <a:rect l="l" t="t" r="r" b="b"/>
            <a:pathLst>
              <a:path w="106491" h="5847" extrusionOk="0">
                <a:moveTo>
                  <a:pt x="1" y="0"/>
                </a:moveTo>
                <a:lnTo>
                  <a:pt x="1" y="5846"/>
                </a:lnTo>
                <a:lnTo>
                  <a:pt x="106490" y="5846"/>
                </a:lnTo>
                <a:lnTo>
                  <a:pt x="1064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5"/>
          <p:cNvSpPr/>
          <p:nvPr/>
        </p:nvSpPr>
        <p:spPr>
          <a:xfrm>
            <a:off x="4552950" y="1584850"/>
            <a:ext cx="1342466" cy="241405"/>
          </a:xfrm>
          <a:custGeom>
            <a:avLst/>
            <a:gdLst/>
            <a:ahLst/>
            <a:cxnLst/>
            <a:rect l="l" t="t" r="r" b="b"/>
            <a:pathLst>
              <a:path w="146079" h="5859" extrusionOk="0">
                <a:moveTo>
                  <a:pt x="1" y="1"/>
                </a:moveTo>
                <a:lnTo>
                  <a:pt x="1" y="5858"/>
                </a:lnTo>
                <a:lnTo>
                  <a:pt x="146079" y="5858"/>
                </a:lnTo>
                <a:lnTo>
                  <a:pt x="1460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5"/>
          <p:cNvSpPr txBox="1">
            <a:spLocks noGrp="1"/>
          </p:cNvSpPr>
          <p:nvPr>
            <p:ph type="ctrTitle"/>
          </p:nvPr>
        </p:nvSpPr>
        <p:spPr>
          <a:xfrm flipH="1">
            <a:off x="2189800" y="1848349"/>
            <a:ext cx="2163900" cy="240900"/>
          </a:xfrm>
          <a:prstGeom prst="rect">
            <a:avLst/>
          </a:prstGeom>
        </p:spPr>
        <p:txBody>
          <a:bodyPr spcFirstLastPara="1" wrap="square" lIns="91425" tIns="0" rIns="91425" bIns="0" anchor="b" anchorCtr="0">
            <a:noAutofit/>
          </a:bodyPr>
          <a:lstStyle>
            <a:lvl1pPr lvl="0" rtl="0">
              <a:spcBef>
                <a:spcPts val="0"/>
              </a:spcBef>
              <a:spcAft>
                <a:spcPts val="0"/>
              </a:spcAft>
              <a:buSzPts val="3500"/>
              <a:buNone/>
              <a:defRPr sz="3500"/>
            </a:lvl1pPr>
            <a:lvl2pPr lvl="1" algn="ctr" rtl="0">
              <a:spcBef>
                <a:spcPts val="0"/>
              </a:spcBef>
              <a:spcAft>
                <a:spcPts val="0"/>
              </a:spcAft>
              <a:buClr>
                <a:srgbClr val="434343"/>
              </a:buClr>
              <a:buSzPts val="3500"/>
              <a:buNone/>
              <a:defRPr sz="3500" b="1">
                <a:solidFill>
                  <a:srgbClr val="434343"/>
                </a:solidFill>
              </a:defRPr>
            </a:lvl2pPr>
            <a:lvl3pPr lvl="2" algn="ctr" rtl="0">
              <a:spcBef>
                <a:spcPts val="0"/>
              </a:spcBef>
              <a:spcAft>
                <a:spcPts val="0"/>
              </a:spcAft>
              <a:buClr>
                <a:srgbClr val="434343"/>
              </a:buClr>
              <a:buSzPts val="3500"/>
              <a:buNone/>
              <a:defRPr sz="3500" b="1">
                <a:solidFill>
                  <a:srgbClr val="434343"/>
                </a:solidFill>
              </a:defRPr>
            </a:lvl3pPr>
            <a:lvl4pPr lvl="3" algn="ctr" rtl="0">
              <a:spcBef>
                <a:spcPts val="0"/>
              </a:spcBef>
              <a:spcAft>
                <a:spcPts val="0"/>
              </a:spcAft>
              <a:buClr>
                <a:srgbClr val="434343"/>
              </a:buClr>
              <a:buSzPts val="3500"/>
              <a:buNone/>
              <a:defRPr sz="3500" b="1">
                <a:solidFill>
                  <a:srgbClr val="434343"/>
                </a:solidFill>
              </a:defRPr>
            </a:lvl4pPr>
            <a:lvl5pPr lvl="4" algn="ctr" rtl="0">
              <a:spcBef>
                <a:spcPts val="0"/>
              </a:spcBef>
              <a:spcAft>
                <a:spcPts val="0"/>
              </a:spcAft>
              <a:buClr>
                <a:srgbClr val="434343"/>
              </a:buClr>
              <a:buSzPts val="3500"/>
              <a:buNone/>
              <a:defRPr sz="3500" b="1">
                <a:solidFill>
                  <a:srgbClr val="434343"/>
                </a:solidFill>
              </a:defRPr>
            </a:lvl5pPr>
            <a:lvl6pPr lvl="5" algn="ctr" rtl="0">
              <a:spcBef>
                <a:spcPts val="0"/>
              </a:spcBef>
              <a:spcAft>
                <a:spcPts val="0"/>
              </a:spcAft>
              <a:buClr>
                <a:srgbClr val="434343"/>
              </a:buClr>
              <a:buSzPts val="3500"/>
              <a:buNone/>
              <a:defRPr sz="3500" b="1">
                <a:solidFill>
                  <a:srgbClr val="434343"/>
                </a:solidFill>
              </a:defRPr>
            </a:lvl6pPr>
            <a:lvl7pPr lvl="6" algn="ctr" rtl="0">
              <a:spcBef>
                <a:spcPts val="0"/>
              </a:spcBef>
              <a:spcAft>
                <a:spcPts val="0"/>
              </a:spcAft>
              <a:buClr>
                <a:srgbClr val="434343"/>
              </a:buClr>
              <a:buSzPts val="3500"/>
              <a:buNone/>
              <a:defRPr sz="3500" b="1">
                <a:solidFill>
                  <a:srgbClr val="434343"/>
                </a:solidFill>
              </a:defRPr>
            </a:lvl7pPr>
            <a:lvl8pPr lvl="7" algn="ctr" rtl="0">
              <a:spcBef>
                <a:spcPts val="0"/>
              </a:spcBef>
              <a:spcAft>
                <a:spcPts val="0"/>
              </a:spcAft>
              <a:buClr>
                <a:srgbClr val="434343"/>
              </a:buClr>
              <a:buSzPts val="3500"/>
              <a:buNone/>
              <a:defRPr sz="3500" b="1">
                <a:solidFill>
                  <a:srgbClr val="434343"/>
                </a:solidFill>
              </a:defRPr>
            </a:lvl8pPr>
            <a:lvl9pPr lvl="8" algn="ctr" rtl="0">
              <a:spcBef>
                <a:spcPts val="0"/>
              </a:spcBef>
              <a:spcAft>
                <a:spcPts val="0"/>
              </a:spcAft>
              <a:buClr>
                <a:srgbClr val="434343"/>
              </a:buClr>
              <a:buSzPts val="3500"/>
              <a:buNone/>
              <a:defRPr sz="3500" b="1">
                <a:solidFill>
                  <a:srgbClr val="434343"/>
                </a:solidFill>
              </a:defRPr>
            </a:lvl9pPr>
          </a:lstStyle>
          <a:p>
            <a:endParaRPr/>
          </a:p>
        </p:txBody>
      </p:sp>
      <p:sp>
        <p:nvSpPr>
          <p:cNvPr id="198" name="Google Shape;198;p15"/>
          <p:cNvSpPr txBox="1">
            <a:spLocks noGrp="1"/>
          </p:cNvSpPr>
          <p:nvPr>
            <p:ph type="subTitle" idx="1"/>
          </p:nvPr>
        </p:nvSpPr>
        <p:spPr>
          <a:xfrm flipH="1">
            <a:off x="2189801" y="2162325"/>
            <a:ext cx="2163900" cy="426600"/>
          </a:xfrm>
          <a:prstGeom prst="rect">
            <a:avLst/>
          </a:prstGeom>
        </p:spPr>
        <p:txBody>
          <a:bodyPr spcFirstLastPara="1" wrap="square" lIns="91425" tIns="0" rIns="91425" bIns="0" anchor="t" anchorCtr="0">
            <a:noAutofit/>
          </a:bodyPr>
          <a:lstStyle>
            <a:lvl1pPr lvl="0"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1pPr>
            <a:lvl2pPr lvl="1"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2pPr>
            <a:lvl3pPr lvl="2"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3pPr>
            <a:lvl4pPr lvl="3"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4pPr>
            <a:lvl5pPr lvl="4"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5pPr>
            <a:lvl6pPr lvl="5"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6pPr>
            <a:lvl7pPr lvl="6"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7pPr>
            <a:lvl8pPr lvl="7"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8pPr>
            <a:lvl9pPr lvl="8"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9pPr>
          </a:lstStyle>
          <a:p>
            <a:endParaRPr/>
          </a:p>
        </p:txBody>
      </p:sp>
      <p:sp>
        <p:nvSpPr>
          <p:cNvPr id="199" name="Google Shape;199;p15"/>
          <p:cNvSpPr txBox="1">
            <a:spLocks noGrp="1"/>
          </p:cNvSpPr>
          <p:nvPr>
            <p:ph type="ctrTitle" idx="2"/>
          </p:nvPr>
        </p:nvSpPr>
        <p:spPr>
          <a:xfrm flipH="1">
            <a:off x="4811675" y="1848401"/>
            <a:ext cx="2163900" cy="240900"/>
          </a:xfrm>
          <a:prstGeom prst="rect">
            <a:avLst/>
          </a:prstGeom>
        </p:spPr>
        <p:txBody>
          <a:bodyPr spcFirstLastPara="1" wrap="square" lIns="91425" tIns="0" rIns="91425" bIns="0" anchor="b" anchorCtr="0">
            <a:noAutofit/>
          </a:bodyPr>
          <a:lstStyle>
            <a:lvl1pPr lvl="0" algn="r" rtl="0">
              <a:spcBef>
                <a:spcPts val="0"/>
              </a:spcBef>
              <a:spcAft>
                <a:spcPts val="0"/>
              </a:spcAft>
              <a:buSzPts val="3500"/>
              <a:buNone/>
              <a:defRPr sz="3500"/>
            </a:lvl1pPr>
            <a:lvl2pPr lvl="1" algn="r" rtl="0">
              <a:spcBef>
                <a:spcPts val="0"/>
              </a:spcBef>
              <a:spcAft>
                <a:spcPts val="0"/>
              </a:spcAft>
              <a:buClr>
                <a:srgbClr val="434343"/>
              </a:buClr>
              <a:buSzPts val="3500"/>
              <a:buNone/>
              <a:defRPr sz="3500" b="1">
                <a:solidFill>
                  <a:srgbClr val="434343"/>
                </a:solidFill>
              </a:defRPr>
            </a:lvl2pPr>
            <a:lvl3pPr lvl="2" algn="r" rtl="0">
              <a:spcBef>
                <a:spcPts val="0"/>
              </a:spcBef>
              <a:spcAft>
                <a:spcPts val="0"/>
              </a:spcAft>
              <a:buClr>
                <a:srgbClr val="434343"/>
              </a:buClr>
              <a:buSzPts val="3500"/>
              <a:buNone/>
              <a:defRPr sz="3500" b="1">
                <a:solidFill>
                  <a:srgbClr val="434343"/>
                </a:solidFill>
              </a:defRPr>
            </a:lvl3pPr>
            <a:lvl4pPr lvl="3" algn="r" rtl="0">
              <a:spcBef>
                <a:spcPts val="0"/>
              </a:spcBef>
              <a:spcAft>
                <a:spcPts val="0"/>
              </a:spcAft>
              <a:buClr>
                <a:srgbClr val="434343"/>
              </a:buClr>
              <a:buSzPts val="3500"/>
              <a:buNone/>
              <a:defRPr sz="3500" b="1">
                <a:solidFill>
                  <a:srgbClr val="434343"/>
                </a:solidFill>
              </a:defRPr>
            </a:lvl4pPr>
            <a:lvl5pPr lvl="4" algn="r" rtl="0">
              <a:spcBef>
                <a:spcPts val="0"/>
              </a:spcBef>
              <a:spcAft>
                <a:spcPts val="0"/>
              </a:spcAft>
              <a:buClr>
                <a:srgbClr val="434343"/>
              </a:buClr>
              <a:buSzPts val="3500"/>
              <a:buNone/>
              <a:defRPr sz="3500" b="1">
                <a:solidFill>
                  <a:srgbClr val="434343"/>
                </a:solidFill>
              </a:defRPr>
            </a:lvl5pPr>
            <a:lvl6pPr lvl="5" algn="r" rtl="0">
              <a:spcBef>
                <a:spcPts val="0"/>
              </a:spcBef>
              <a:spcAft>
                <a:spcPts val="0"/>
              </a:spcAft>
              <a:buClr>
                <a:srgbClr val="434343"/>
              </a:buClr>
              <a:buSzPts val="3500"/>
              <a:buNone/>
              <a:defRPr sz="3500" b="1">
                <a:solidFill>
                  <a:srgbClr val="434343"/>
                </a:solidFill>
              </a:defRPr>
            </a:lvl6pPr>
            <a:lvl7pPr lvl="6" algn="r" rtl="0">
              <a:spcBef>
                <a:spcPts val="0"/>
              </a:spcBef>
              <a:spcAft>
                <a:spcPts val="0"/>
              </a:spcAft>
              <a:buClr>
                <a:srgbClr val="434343"/>
              </a:buClr>
              <a:buSzPts val="3500"/>
              <a:buNone/>
              <a:defRPr sz="3500" b="1">
                <a:solidFill>
                  <a:srgbClr val="434343"/>
                </a:solidFill>
              </a:defRPr>
            </a:lvl7pPr>
            <a:lvl8pPr lvl="7" algn="r" rtl="0">
              <a:spcBef>
                <a:spcPts val="0"/>
              </a:spcBef>
              <a:spcAft>
                <a:spcPts val="0"/>
              </a:spcAft>
              <a:buClr>
                <a:srgbClr val="434343"/>
              </a:buClr>
              <a:buSzPts val="3500"/>
              <a:buNone/>
              <a:defRPr sz="3500" b="1">
                <a:solidFill>
                  <a:srgbClr val="434343"/>
                </a:solidFill>
              </a:defRPr>
            </a:lvl8pPr>
            <a:lvl9pPr lvl="8" algn="r" rtl="0">
              <a:spcBef>
                <a:spcPts val="0"/>
              </a:spcBef>
              <a:spcAft>
                <a:spcPts val="0"/>
              </a:spcAft>
              <a:buClr>
                <a:srgbClr val="434343"/>
              </a:buClr>
              <a:buSzPts val="3500"/>
              <a:buNone/>
              <a:defRPr sz="3500" b="1">
                <a:solidFill>
                  <a:srgbClr val="434343"/>
                </a:solidFill>
              </a:defRPr>
            </a:lvl9pPr>
          </a:lstStyle>
          <a:p>
            <a:endParaRPr/>
          </a:p>
        </p:txBody>
      </p:sp>
      <p:sp>
        <p:nvSpPr>
          <p:cNvPr id="200" name="Google Shape;200;p15"/>
          <p:cNvSpPr txBox="1">
            <a:spLocks noGrp="1"/>
          </p:cNvSpPr>
          <p:nvPr>
            <p:ph type="subTitle" idx="3"/>
          </p:nvPr>
        </p:nvSpPr>
        <p:spPr>
          <a:xfrm flipH="1">
            <a:off x="4811675" y="2163531"/>
            <a:ext cx="2163900" cy="426600"/>
          </a:xfrm>
          <a:prstGeom prst="rect">
            <a:avLst/>
          </a:prstGeom>
        </p:spPr>
        <p:txBody>
          <a:bodyPr spcFirstLastPara="1" wrap="square" lIns="91425" tIns="0" rIns="91425" bIns="0" anchor="t" anchorCtr="0">
            <a:noAutofit/>
          </a:bodyPr>
          <a:lstStyle>
            <a:lvl1pPr lvl="0"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1pPr>
            <a:lvl2pPr lvl="1"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2pPr>
            <a:lvl3pPr lvl="2"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3pPr>
            <a:lvl4pPr lvl="3"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4pPr>
            <a:lvl5pPr lvl="4"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5pPr>
            <a:lvl6pPr lvl="5"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6pPr>
            <a:lvl7pPr lvl="6"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7pPr>
            <a:lvl8pPr lvl="7"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8pPr>
            <a:lvl9pPr lvl="8"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9pPr>
          </a:lstStyle>
          <a:p>
            <a:endParaRPr/>
          </a:p>
        </p:txBody>
      </p:sp>
      <p:sp>
        <p:nvSpPr>
          <p:cNvPr id="201" name="Google Shape;201;p15"/>
          <p:cNvSpPr txBox="1">
            <a:spLocks noGrp="1"/>
          </p:cNvSpPr>
          <p:nvPr>
            <p:ph type="ctrTitle" idx="4"/>
          </p:nvPr>
        </p:nvSpPr>
        <p:spPr>
          <a:xfrm flipH="1">
            <a:off x="2189796" y="3103412"/>
            <a:ext cx="2163900" cy="5778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200"/>
            </a:lvl1pPr>
            <a:lvl2pPr lvl="1" algn="ctr" rtl="0">
              <a:spcBef>
                <a:spcPts val="0"/>
              </a:spcBef>
              <a:spcAft>
                <a:spcPts val="0"/>
              </a:spcAft>
              <a:buClr>
                <a:srgbClr val="434343"/>
              </a:buClr>
              <a:buSzPts val="1800"/>
              <a:buNone/>
              <a:defRPr sz="1800">
                <a:solidFill>
                  <a:srgbClr val="434343"/>
                </a:solidFill>
              </a:defRPr>
            </a:lvl2pPr>
            <a:lvl3pPr lvl="2" algn="ctr" rtl="0">
              <a:spcBef>
                <a:spcPts val="0"/>
              </a:spcBef>
              <a:spcAft>
                <a:spcPts val="0"/>
              </a:spcAft>
              <a:buClr>
                <a:srgbClr val="434343"/>
              </a:buClr>
              <a:buSzPts val="1800"/>
              <a:buNone/>
              <a:defRPr sz="1800">
                <a:solidFill>
                  <a:srgbClr val="434343"/>
                </a:solidFill>
              </a:defRPr>
            </a:lvl3pPr>
            <a:lvl4pPr lvl="3" algn="ctr" rtl="0">
              <a:spcBef>
                <a:spcPts val="0"/>
              </a:spcBef>
              <a:spcAft>
                <a:spcPts val="0"/>
              </a:spcAft>
              <a:buClr>
                <a:srgbClr val="434343"/>
              </a:buClr>
              <a:buSzPts val="1800"/>
              <a:buNone/>
              <a:defRPr sz="1800">
                <a:solidFill>
                  <a:srgbClr val="434343"/>
                </a:solidFill>
              </a:defRPr>
            </a:lvl4pPr>
            <a:lvl5pPr lvl="4" algn="ctr" rtl="0">
              <a:spcBef>
                <a:spcPts val="0"/>
              </a:spcBef>
              <a:spcAft>
                <a:spcPts val="0"/>
              </a:spcAft>
              <a:buClr>
                <a:srgbClr val="434343"/>
              </a:buClr>
              <a:buSzPts val="1800"/>
              <a:buNone/>
              <a:defRPr sz="1800">
                <a:solidFill>
                  <a:srgbClr val="434343"/>
                </a:solidFill>
              </a:defRPr>
            </a:lvl5pPr>
            <a:lvl6pPr lvl="5" algn="ctr" rtl="0">
              <a:spcBef>
                <a:spcPts val="0"/>
              </a:spcBef>
              <a:spcAft>
                <a:spcPts val="0"/>
              </a:spcAft>
              <a:buClr>
                <a:srgbClr val="434343"/>
              </a:buClr>
              <a:buSzPts val="1800"/>
              <a:buNone/>
              <a:defRPr sz="1800">
                <a:solidFill>
                  <a:srgbClr val="434343"/>
                </a:solidFill>
              </a:defRPr>
            </a:lvl6pPr>
            <a:lvl7pPr lvl="6" algn="ctr" rtl="0">
              <a:spcBef>
                <a:spcPts val="0"/>
              </a:spcBef>
              <a:spcAft>
                <a:spcPts val="0"/>
              </a:spcAft>
              <a:buClr>
                <a:srgbClr val="434343"/>
              </a:buClr>
              <a:buSzPts val="1800"/>
              <a:buNone/>
              <a:defRPr sz="1800">
                <a:solidFill>
                  <a:srgbClr val="434343"/>
                </a:solidFill>
              </a:defRPr>
            </a:lvl7pPr>
            <a:lvl8pPr lvl="7" algn="ctr" rtl="0">
              <a:spcBef>
                <a:spcPts val="0"/>
              </a:spcBef>
              <a:spcAft>
                <a:spcPts val="0"/>
              </a:spcAft>
              <a:buClr>
                <a:srgbClr val="434343"/>
              </a:buClr>
              <a:buSzPts val="1800"/>
              <a:buNone/>
              <a:defRPr sz="1800">
                <a:solidFill>
                  <a:srgbClr val="434343"/>
                </a:solidFill>
              </a:defRPr>
            </a:lvl8pPr>
            <a:lvl9pPr lvl="8" algn="ctr" rtl="0">
              <a:spcBef>
                <a:spcPts val="0"/>
              </a:spcBef>
              <a:spcAft>
                <a:spcPts val="0"/>
              </a:spcAft>
              <a:buClr>
                <a:srgbClr val="434343"/>
              </a:buClr>
              <a:buSzPts val="1800"/>
              <a:buNone/>
              <a:defRPr sz="1800">
                <a:solidFill>
                  <a:srgbClr val="434343"/>
                </a:solidFill>
              </a:defRPr>
            </a:lvl9pPr>
          </a:lstStyle>
          <a:p>
            <a:endParaRPr/>
          </a:p>
        </p:txBody>
      </p:sp>
      <p:sp>
        <p:nvSpPr>
          <p:cNvPr id="202" name="Google Shape;202;p15"/>
          <p:cNvSpPr txBox="1">
            <a:spLocks noGrp="1"/>
          </p:cNvSpPr>
          <p:nvPr>
            <p:ph type="title" idx="5"/>
          </p:nvPr>
        </p:nvSpPr>
        <p:spPr>
          <a:xfrm>
            <a:off x="1278000" y="342000"/>
            <a:ext cx="6588000" cy="6690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3000">
                <a:solidFill>
                  <a:schemeClr val="dk2"/>
                </a:solidFill>
              </a:defRPr>
            </a:lvl1pPr>
            <a:lvl2pPr lvl="1" algn="ctr" rtl="0">
              <a:spcBef>
                <a:spcPts val="0"/>
              </a:spcBef>
              <a:spcAft>
                <a:spcPts val="0"/>
              </a:spcAft>
              <a:buNone/>
              <a:defRPr sz="3000">
                <a:solidFill>
                  <a:schemeClr val="dk2"/>
                </a:solidFill>
              </a:defRPr>
            </a:lvl2pPr>
            <a:lvl3pPr lvl="2" algn="ctr" rtl="0">
              <a:spcBef>
                <a:spcPts val="0"/>
              </a:spcBef>
              <a:spcAft>
                <a:spcPts val="0"/>
              </a:spcAft>
              <a:buNone/>
              <a:defRPr sz="3000">
                <a:solidFill>
                  <a:schemeClr val="dk2"/>
                </a:solidFill>
              </a:defRPr>
            </a:lvl3pPr>
            <a:lvl4pPr lvl="3" algn="ctr" rtl="0">
              <a:spcBef>
                <a:spcPts val="0"/>
              </a:spcBef>
              <a:spcAft>
                <a:spcPts val="0"/>
              </a:spcAft>
              <a:buNone/>
              <a:defRPr sz="3000">
                <a:solidFill>
                  <a:schemeClr val="dk2"/>
                </a:solidFill>
              </a:defRPr>
            </a:lvl4pPr>
            <a:lvl5pPr lvl="4" algn="ctr" rtl="0">
              <a:spcBef>
                <a:spcPts val="0"/>
              </a:spcBef>
              <a:spcAft>
                <a:spcPts val="0"/>
              </a:spcAft>
              <a:buNone/>
              <a:defRPr sz="3000">
                <a:solidFill>
                  <a:schemeClr val="dk2"/>
                </a:solidFill>
              </a:defRPr>
            </a:lvl5pPr>
            <a:lvl6pPr lvl="5" algn="ctr" rtl="0">
              <a:spcBef>
                <a:spcPts val="0"/>
              </a:spcBef>
              <a:spcAft>
                <a:spcPts val="0"/>
              </a:spcAft>
              <a:buNone/>
              <a:defRPr sz="3000">
                <a:solidFill>
                  <a:schemeClr val="dk2"/>
                </a:solidFill>
              </a:defRPr>
            </a:lvl6pPr>
            <a:lvl7pPr lvl="6" algn="ctr" rtl="0">
              <a:spcBef>
                <a:spcPts val="0"/>
              </a:spcBef>
              <a:spcAft>
                <a:spcPts val="0"/>
              </a:spcAft>
              <a:buNone/>
              <a:defRPr sz="3000">
                <a:solidFill>
                  <a:schemeClr val="dk2"/>
                </a:solidFill>
              </a:defRPr>
            </a:lvl7pPr>
            <a:lvl8pPr lvl="7" algn="ctr" rtl="0">
              <a:spcBef>
                <a:spcPts val="0"/>
              </a:spcBef>
              <a:spcAft>
                <a:spcPts val="0"/>
              </a:spcAft>
              <a:buNone/>
              <a:defRPr sz="3000">
                <a:solidFill>
                  <a:schemeClr val="dk2"/>
                </a:solidFill>
              </a:defRPr>
            </a:lvl8pPr>
            <a:lvl9pPr lvl="8" algn="ctr" rtl="0">
              <a:spcBef>
                <a:spcPts val="0"/>
              </a:spcBef>
              <a:spcAft>
                <a:spcPts val="0"/>
              </a:spcAft>
              <a:buNone/>
              <a:defRPr sz="3000">
                <a:solidFill>
                  <a:schemeClr val="dk2"/>
                </a:solidFill>
              </a:defRPr>
            </a:lvl9pPr>
          </a:lstStyle>
          <a:p>
            <a:endParaRPr/>
          </a:p>
        </p:txBody>
      </p:sp>
      <p:sp>
        <p:nvSpPr>
          <p:cNvPr id="203" name="Google Shape;203;p15"/>
          <p:cNvSpPr txBox="1">
            <a:spLocks noGrp="1"/>
          </p:cNvSpPr>
          <p:nvPr>
            <p:ph type="ctrTitle" idx="6"/>
          </p:nvPr>
        </p:nvSpPr>
        <p:spPr>
          <a:xfrm flipH="1">
            <a:off x="2189800" y="3258286"/>
            <a:ext cx="2163900" cy="240900"/>
          </a:xfrm>
          <a:prstGeom prst="rect">
            <a:avLst/>
          </a:prstGeom>
        </p:spPr>
        <p:txBody>
          <a:bodyPr spcFirstLastPara="1" wrap="square" lIns="91425" tIns="0" rIns="91425" bIns="0" anchor="b" anchorCtr="0">
            <a:noAutofit/>
          </a:bodyPr>
          <a:lstStyle>
            <a:lvl1pPr lvl="0" rtl="0">
              <a:spcBef>
                <a:spcPts val="0"/>
              </a:spcBef>
              <a:spcAft>
                <a:spcPts val="0"/>
              </a:spcAft>
              <a:buSzPts val="3500"/>
              <a:buNone/>
              <a:defRPr sz="3500"/>
            </a:lvl1pPr>
            <a:lvl2pPr lvl="1" algn="ctr" rtl="0">
              <a:spcBef>
                <a:spcPts val="0"/>
              </a:spcBef>
              <a:spcAft>
                <a:spcPts val="0"/>
              </a:spcAft>
              <a:buClr>
                <a:srgbClr val="434343"/>
              </a:buClr>
              <a:buSzPts val="3500"/>
              <a:buNone/>
              <a:defRPr sz="3500" b="1">
                <a:solidFill>
                  <a:srgbClr val="434343"/>
                </a:solidFill>
              </a:defRPr>
            </a:lvl2pPr>
            <a:lvl3pPr lvl="2" algn="ctr" rtl="0">
              <a:spcBef>
                <a:spcPts val="0"/>
              </a:spcBef>
              <a:spcAft>
                <a:spcPts val="0"/>
              </a:spcAft>
              <a:buClr>
                <a:srgbClr val="434343"/>
              </a:buClr>
              <a:buSzPts val="3500"/>
              <a:buNone/>
              <a:defRPr sz="3500" b="1">
                <a:solidFill>
                  <a:srgbClr val="434343"/>
                </a:solidFill>
              </a:defRPr>
            </a:lvl3pPr>
            <a:lvl4pPr lvl="3" algn="ctr" rtl="0">
              <a:spcBef>
                <a:spcPts val="0"/>
              </a:spcBef>
              <a:spcAft>
                <a:spcPts val="0"/>
              </a:spcAft>
              <a:buClr>
                <a:srgbClr val="434343"/>
              </a:buClr>
              <a:buSzPts val="3500"/>
              <a:buNone/>
              <a:defRPr sz="3500" b="1">
                <a:solidFill>
                  <a:srgbClr val="434343"/>
                </a:solidFill>
              </a:defRPr>
            </a:lvl4pPr>
            <a:lvl5pPr lvl="4" algn="ctr" rtl="0">
              <a:spcBef>
                <a:spcPts val="0"/>
              </a:spcBef>
              <a:spcAft>
                <a:spcPts val="0"/>
              </a:spcAft>
              <a:buClr>
                <a:srgbClr val="434343"/>
              </a:buClr>
              <a:buSzPts val="3500"/>
              <a:buNone/>
              <a:defRPr sz="3500" b="1">
                <a:solidFill>
                  <a:srgbClr val="434343"/>
                </a:solidFill>
              </a:defRPr>
            </a:lvl5pPr>
            <a:lvl6pPr lvl="5" algn="ctr" rtl="0">
              <a:spcBef>
                <a:spcPts val="0"/>
              </a:spcBef>
              <a:spcAft>
                <a:spcPts val="0"/>
              </a:spcAft>
              <a:buClr>
                <a:srgbClr val="434343"/>
              </a:buClr>
              <a:buSzPts val="3500"/>
              <a:buNone/>
              <a:defRPr sz="3500" b="1">
                <a:solidFill>
                  <a:srgbClr val="434343"/>
                </a:solidFill>
              </a:defRPr>
            </a:lvl6pPr>
            <a:lvl7pPr lvl="6" algn="ctr" rtl="0">
              <a:spcBef>
                <a:spcPts val="0"/>
              </a:spcBef>
              <a:spcAft>
                <a:spcPts val="0"/>
              </a:spcAft>
              <a:buClr>
                <a:srgbClr val="434343"/>
              </a:buClr>
              <a:buSzPts val="3500"/>
              <a:buNone/>
              <a:defRPr sz="3500" b="1">
                <a:solidFill>
                  <a:srgbClr val="434343"/>
                </a:solidFill>
              </a:defRPr>
            </a:lvl7pPr>
            <a:lvl8pPr lvl="7" algn="ctr" rtl="0">
              <a:spcBef>
                <a:spcPts val="0"/>
              </a:spcBef>
              <a:spcAft>
                <a:spcPts val="0"/>
              </a:spcAft>
              <a:buClr>
                <a:srgbClr val="434343"/>
              </a:buClr>
              <a:buSzPts val="3500"/>
              <a:buNone/>
              <a:defRPr sz="3500" b="1">
                <a:solidFill>
                  <a:srgbClr val="434343"/>
                </a:solidFill>
              </a:defRPr>
            </a:lvl8pPr>
            <a:lvl9pPr lvl="8" algn="ctr" rtl="0">
              <a:spcBef>
                <a:spcPts val="0"/>
              </a:spcBef>
              <a:spcAft>
                <a:spcPts val="0"/>
              </a:spcAft>
              <a:buClr>
                <a:srgbClr val="434343"/>
              </a:buClr>
              <a:buSzPts val="3500"/>
              <a:buNone/>
              <a:defRPr sz="3500" b="1">
                <a:solidFill>
                  <a:srgbClr val="434343"/>
                </a:solidFill>
              </a:defRPr>
            </a:lvl9pPr>
          </a:lstStyle>
          <a:p>
            <a:endParaRPr/>
          </a:p>
        </p:txBody>
      </p:sp>
      <p:sp>
        <p:nvSpPr>
          <p:cNvPr id="204" name="Google Shape;204;p15"/>
          <p:cNvSpPr txBox="1">
            <a:spLocks noGrp="1"/>
          </p:cNvSpPr>
          <p:nvPr>
            <p:ph type="subTitle" idx="7"/>
          </p:nvPr>
        </p:nvSpPr>
        <p:spPr>
          <a:xfrm flipH="1">
            <a:off x="2189801" y="3572262"/>
            <a:ext cx="2163900" cy="426600"/>
          </a:xfrm>
          <a:prstGeom prst="rect">
            <a:avLst/>
          </a:prstGeom>
        </p:spPr>
        <p:txBody>
          <a:bodyPr spcFirstLastPara="1" wrap="square" lIns="91425" tIns="0" rIns="91425" bIns="0" anchor="t" anchorCtr="0">
            <a:noAutofit/>
          </a:bodyPr>
          <a:lstStyle>
            <a:lvl1pPr lvl="0"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1pPr>
            <a:lvl2pPr lvl="1"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2pPr>
            <a:lvl3pPr lvl="2"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3pPr>
            <a:lvl4pPr lvl="3"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4pPr>
            <a:lvl5pPr lvl="4"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5pPr>
            <a:lvl6pPr lvl="5"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6pPr>
            <a:lvl7pPr lvl="6"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7pPr>
            <a:lvl8pPr lvl="7"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8pPr>
            <a:lvl9pPr lvl="8" algn="ct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9pPr>
          </a:lstStyle>
          <a:p>
            <a:endParaRPr/>
          </a:p>
        </p:txBody>
      </p:sp>
      <p:sp>
        <p:nvSpPr>
          <p:cNvPr id="205" name="Google Shape;205;p15"/>
          <p:cNvSpPr txBox="1">
            <a:spLocks noGrp="1"/>
          </p:cNvSpPr>
          <p:nvPr>
            <p:ph type="ctrTitle" idx="8"/>
          </p:nvPr>
        </p:nvSpPr>
        <p:spPr>
          <a:xfrm flipH="1">
            <a:off x="4811675" y="3258338"/>
            <a:ext cx="2163900" cy="240900"/>
          </a:xfrm>
          <a:prstGeom prst="rect">
            <a:avLst/>
          </a:prstGeom>
        </p:spPr>
        <p:txBody>
          <a:bodyPr spcFirstLastPara="1" wrap="square" lIns="91425" tIns="0" rIns="91425" bIns="0" anchor="b" anchorCtr="0">
            <a:noAutofit/>
          </a:bodyPr>
          <a:lstStyle>
            <a:lvl1pPr lvl="0" algn="r" rtl="0">
              <a:spcBef>
                <a:spcPts val="0"/>
              </a:spcBef>
              <a:spcAft>
                <a:spcPts val="0"/>
              </a:spcAft>
              <a:buSzPts val="3500"/>
              <a:buNone/>
              <a:defRPr sz="3500"/>
            </a:lvl1pPr>
            <a:lvl2pPr lvl="1" algn="r" rtl="0">
              <a:spcBef>
                <a:spcPts val="0"/>
              </a:spcBef>
              <a:spcAft>
                <a:spcPts val="0"/>
              </a:spcAft>
              <a:buClr>
                <a:srgbClr val="434343"/>
              </a:buClr>
              <a:buSzPts val="3500"/>
              <a:buNone/>
              <a:defRPr sz="3500" b="1">
                <a:solidFill>
                  <a:srgbClr val="434343"/>
                </a:solidFill>
              </a:defRPr>
            </a:lvl2pPr>
            <a:lvl3pPr lvl="2" algn="r" rtl="0">
              <a:spcBef>
                <a:spcPts val="0"/>
              </a:spcBef>
              <a:spcAft>
                <a:spcPts val="0"/>
              </a:spcAft>
              <a:buClr>
                <a:srgbClr val="434343"/>
              </a:buClr>
              <a:buSzPts val="3500"/>
              <a:buNone/>
              <a:defRPr sz="3500" b="1">
                <a:solidFill>
                  <a:srgbClr val="434343"/>
                </a:solidFill>
              </a:defRPr>
            </a:lvl3pPr>
            <a:lvl4pPr lvl="3" algn="r" rtl="0">
              <a:spcBef>
                <a:spcPts val="0"/>
              </a:spcBef>
              <a:spcAft>
                <a:spcPts val="0"/>
              </a:spcAft>
              <a:buClr>
                <a:srgbClr val="434343"/>
              </a:buClr>
              <a:buSzPts val="3500"/>
              <a:buNone/>
              <a:defRPr sz="3500" b="1">
                <a:solidFill>
                  <a:srgbClr val="434343"/>
                </a:solidFill>
              </a:defRPr>
            </a:lvl4pPr>
            <a:lvl5pPr lvl="4" algn="r" rtl="0">
              <a:spcBef>
                <a:spcPts val="0"/>
              </a:spcBef>
              <a:spcAft>
                <a:spcPts val="0"/>
              </a:spcAft>
              <a:buClr>
                <a:srgbClr val="434343"/>
              </a:buClr>
              <a:buSzPts val="3500"/>
              <a:buNone/>
              <a:defRPr sz="3500" b="1">
                <a:solidFill>
                  <a:srgbClr val="434343"/>
                </a:solidFill>
              </a:defRPr>
            </a:lvl5pPr>
            <a:lvl6pPr lvl="5" algn="r" rtl="0">
              <a:spcBef>
                <a:spcPts val="0"/>
              </a:spcBef>
              <a:spcAft>
                <a:spcPts val="0"/>
              </a:spcAft>
              <a:buClr>
                <a:srgbClr val="434343"/>
              </a:buClr>
              <a:buSzPts val="3500"/>
              <a:buNone/>
              <a:defRPr sz="3500" b="1">
                <a:solidFill>
                  <a:srgbClr val="434343"/>
                </a:solidFill>
              </a:defRPr>
            </a:lvl6pPr>
            <a:lvl7pPr lvl="6" algn="r" rtl="0">
              <a:spcBef>
                <a:spcPts val="0"/>
              </a:spcBef>
              <a:spcAft>
                <a:spcPts val="0"/>
              </a:spcAft>
              <a:buClr>
                <a:srgbClr val="434343"/>
              </a:buClr>
              <a:buSzPts val="3500"/>
              <a:buNone/>
              <a:defRPr sz="3500" b="1">
                <a:solidFill>
                  <a:srgbClr val="434343"/>
                </a:solidFill>
              </a:defRPr>
            </a:lvl7pPr>
            <a:lvl8pPr lvl="7" algn="r" rtl="0">
              <a:spcBef>
                <a:spcPts val="0"/>
              </a:spcBef>
              <a:spcAft>
                <a:spcPts val="0"/>
              </a:spcAft>
              <a:buClr>
                <a:srgbClr val="434343"/>
              </a:buClr>
              <a:buSzPts val="3500"/>
              <a:buNone/>
              <a:defRPr sz="3500" b="1">
                <a:solidFill>
                  <a:srgbClr val="434343"/>
                </a:solidFill>
              </a:defRPr>
            </a:lvl8pPr>
            <a:lvl9pPr lvl="8" algn="r" rtl="0">
              <a:spcBef>
                <a:spcPts val="0"/>
              </a:spcBef>
              <a:spcAft>
                <a:spcPts val="0"/>
              </a:spcAft>
              <a:buClr>
                <a:srgbClr val="434343"/>
              </a:buClr>
              <a:buSzPts val="3500"/>
              <a:buNone/>
              <a:defRPr sz="3500" b="1">
                <a:solidFill>
                  <a:srgbClr val="434343"/>
                </a:solidFill>
              </a:defRPr>
            </a:lvl9pPr>
          </a:lstStyle>
          <a:p>
            <a:endParaRPr/>
          </a:p>
        </p:txBody>
      </p:sp>
      <p:sp>
        <p:nvSpPr>
          <p:cNvPr id="206" name="Google Shape;206;p15"/>
          <p:cNvSpPr txBox="1">
            <a:spLocks noGrp="1"/>
          </p:cNvSpPr>
          <p:nvPr>
            <p:ph type="subTitle" idx="9"/>
          </p:nvPr>
        </p:nvSpPr>
        <p:spPr>
          <a:xfrm flipH="1">
            <a:off x="4811675" y="3573468"/>
            <a:ext cx="2163900" cy="426600"/>
          </a:xfrm>
          <a:prstGeom prst="rect">
            <a:avLst/>
          </a:prstGeom>
        </p:spPr>
        <p:txBody>
          <a:bodyPr spcFirstLastPara="1" wrap="square" lIns="91425" tIns="0" rIns="91425" bIns="0" anchor="t" anchorCtr="0">
            <a:noAutofit/>
          </a:bodyPr>
          <a:lstStyle>
            <a:lvl1pPr lvl="0"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1pPr>
            <a:lvl2pPr lvl="1"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2pPr>
            <a:lvl3pPr lvl="2"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3pPr>
            <a:lvl4pPr lvl="3"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4pPr>
            <a:lvl5pPr lvl="4"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5pPr>
            <a:lvl6pPr lvl="5"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6pPr>
            <a:lvl7pPr lvl="6"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7pPr>
            <a:lvl8pPr lvl="7"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8pPr>
            <a:lvl9pPr lvl="8" algn="r" rtl="0">
              <a:lnSpc>
                <a:spcPct val="100000"/>
              </a:lnSpc>
              <a:spcBef>
                <a:spcPts val="0"/>
              </a:spcBef>
              <a:spcAft>
                <a:spcPts val="0"/>
              </a:spcAft>
              <a:buSzPts val="2200"/>
              <a:buFont typeface="Overpass Mono"/>
              <a:buNone/>
              <a:defRPr sz="2200" b="1">
                <a:latin typeface="Overpass Mono"/>
                <a:ea typeface="Overpass Mono"/>
                <a:cs typeface="Overpass Mono"/>
                <a:sym typeface="Overpass Mono"/>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text 3">
  <p:cSld name="CUSTOM_5">
    <p:spTree>
      <p:nvGrpSpPr>
        <p:cNvPr id="1" name="Shape 238"/>
        <p:cNvGrpSpPr/>
        <p:nvPr/>
      </p:nvGrpSpPr>
      <p:grpSpPr>
        <a:xfrm>
          <a:off x="0" y="0"/>
          <a:ext cx="0" cy="0"/>
          <a:chOff x="0" y="0"/>
          <a:chExt cx="0" cy="0"/>
        </a:xfrm>
      </p:grpSpPr>
      <p:sp>
        <p:nvSpPr>
          <p:cNvPr id="239" name="Google Shape;239;p19"/>
          <p:cNvSpPr/>
          <p:nvPr/>
        </p:nvSpPr>
        <p:spPr>
          <a:xfrm>
            <a:off x="1817725" y="0"/>
            <a:ext cx="7326300" cy="3906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9"/>
          <p:cNvSpPr txBox="1">
            <a:spLocks noGrp="1"/>
          </p:cNvSpPr>
          <p:nvPr>
            <p:ph type="body" idx="1"/>
          </p:nvPr>
        </p:nvSpPr>
        <p:spPr>
          <a:xfrm>
            <a:off x="4579525" y="2388200"/>
            <a:ext cx="3932700" cy="2130900"/>
          </a:xfrm>
          <a:prstGeom prst="rect">
            <a:avLst/>
          </a:prstGeom>
        </p:spPr>
        <p:txBody>
          <a:bodyPr spcFirstLastPara="1" wrap="square" lIns="91425" tIns="91425" rIns="91425" bIns="91425" anchor="t" anchorCtr="0">
            <a:noAutofit/>
          </a:bodyPr>
          <a:lstStyle>
            <a:lvl1pPr marL="457200" lvl="0" indent="-330200" algn="r" rtl="0">
              <a:lnSpc>
                <a:spcPct val="100000"/>
              </a:lnSpc>
              <a:spcBef>
                <a:spcPts val="0"/>
              </a:spcBef>
              <a:spcAft>
                <a:spcPts val="0"/>
              </a:spcAft>
              <a:buSzPts val="1600"/>
              <a:buChar char="●"/>
              <a:defRPr sz="1600"/>
            </a:lvl1pPr>
            <a:lvl2pPr marL="914400" lvl="1" indent="-330200" rtl="0">
              <a:spcBef>
                <a:spcPts val="0"/>
              </a:spcBef>
              <a:spcAft>
                <a:spcPts val="0"/>
              </a:spcAft>
              <a:buSzPts val="1600"/>
              <a:buChar char="○"/>
              <a:defRPr/>
            </a:lvl2pPr>
            <a:lvl3pPr marL="1371600" lvl="2" indent="-323850" rtl="0">
              <a:spcBef>
                <a:spcPts val="1600"/>
              </a:spcBef>
              <a:spcAft>
                <a:spcPts val="0"/>
              </a:spcAft>
              <a:buSzPts val="1500"/>
              <a:buChar char="■"/>
              <a:defRPr/>
            </a:lvl3pPr>
            <a:lvl4pPr marL="1828800" lvl="3" indent="-323850" rtl="0">
              <a:spcBef>
                <a:spcPts val="1600"/>
              </a:spcBef>
              <a:spcAft>
                <a:spcPts val="0"/>
              </a:spcAft>
              <a:buSzPts val="15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1150" rtl="0">
              <a:spcBef>
                <a:spcPts val="1600"/>
              </a:spcBef>
              <a:spcAft>
                <a:spcPts val="0"/>
              </a:spcAft>
              <a:buSzPts val="1300"/>
              <a:buChar char="●"/>
              <a:defRPr/>
            </a:lvl7pPr>
            <a:lvl8pPr marL="3657600" lvl="7" indent="-311150" rtl="0">
              <a:spcBef>
                <a:spcPts val="1600"/>
              </a:spcBef>
              <a:spcAft>
                <a:spcPts val="0"/>
              </a:spcAft>
              <a:buSzPts val="1300"/>
              <a:buChar char="○"/>
              <a:defRPr/>
            </a:lvl8pPr>
            <a:lvl9pPr marL="4114800" lvl="8" indent="-317500" rtl="0">
              <a:spcBef>
                <a:spcPts val="1600"/>
              </a:spcBef>
              <a:spcAft>
                <a:spcPts val="1600"/>
              </a:spcAft>
              <a:buSzPts val="1400"/>
              <a:buChar char="■"/>
              <a:defRPr/>
            </a:lvl9pPr>
          </a:lstStyle>
          <a:p>
            <a:endParaRPr/>
          </a:p>
        </p:txBody>
      </p:sp>
      <p:sp>
        <p:nvSpPr>
          <p:cNvPr id="241" name="Google Shape;241;p19"/>
          <p:cNvSpPr txBox="1">
            <a:spLocks noGrp="1"/>
          </p:cNvSpPr>
          <p:nvPr>
            <p:ph type="title"/>
          </p:nvPr>
        </p:nvSpPr>
        <p:spPr>
          <a:xfrm>
            <a:off x="4579531" y="1714800"/>
            <a:ext cx="3963300" cy="6690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3000">
                <a:solidFill>
                  <a:schemeClr val="dk2"/>
                </a:solidFill>
              </a:defRPr>
            </a:lvl1pPr>
            <a:lvl2pPr lvl="1" algn="r" rtl="0">
              <a:spcBef>
                <a:spcPts val="0"/>
              </a:spcBef>
              <a:spcAft>
                <a:spcPts val="0"/>
              </a:spcAft>
              <a:buNone/>
              <a:defRPr sz="3000"/>
            </a:lvl2pPr>
            <a:lvl3pPr lvl="2" algn="r" rtl="0">
              <a:spcBef>
                <a:spcPts val="0"/>
              </a:spcBef>
              <a:spcAft>
                <a:spcPts val="0"/>
              </a:spcAft>
              <a:buNone/>
              <a:defRPr sz="3000"/>
            </a:lvl3pPr>
            <a:lvl4pPr lvl="3" algn="r" rtl="0">
              <a:spcBef>
                <a:spcPts val="0"/>
              </a:spcBef>
              <a:spcAft>
                <a:spcPts val="0"/>
              </a:spcAft>
              <a:buNone/>
              <a:defRPr sz="3000"/>
            </a:lvl4pPr>
            <a:lvl5pPr lvl="4" algn="r" rtl="0">
              <a:spcBef>
                <a:spcPts val="0"/>
              </a:spcBef>
              <a:spcAft>
                <a:spcPts val="0"/>
              </a:spcAft>
              <a:buNone/>
              <a:defRPr sz="3000"/>
            </a:lvl5pPr>
            <a:lvl6pPr lvl="5" algn="r" rtl="0">
              <a:spcBef>
                <a:spcPts val="0"/>
              </a:spcBef>
              <a:spcAft>
                <a:spcPts val="0"/>
              </a:spcAft>
              <a:buNone/>
              <a:defRPr sz="3000"/>
            </a:lvl6pPr>
            <a:lvl7pPr lvl="6" algn="r" rtl="0">
              <a:spcBef>
                <a:spcPts val="0"/>
              </a:spcBef>
              <a:spcAft>
                <a:spcPts val="0"/>
              </a:spcAft>
              <a:buNone/>
              <a:defRPr sz="3000"/>
            </a:lvl7pPr>
            <a:lvl8pPr lvl="7" algn="r" rtl="0">
              <a:spcBef>
                <a:spcPts val="0"/>
              </a:spcBef>
              <a:spcAft>
                <a:spcPts val="0"/>
              </a:spcAft>
              <a:buNone/>
              <a:defRPr sz="3000"/>
            </a:lvl8pPr>
            <a:lvl9pPr lvl="8" algn="r" rtl="0">
              <a:spcBef>
                <a:spcPts val="0"/>
              </a:spcBef>
              <a:spcAft>
                <a:spcPts val="0"/>
              </a:spcAft>
              <a:buNone/>
              <a:defRPr sz="3000"/>
            </a:lvl9pPr>
          </a:lstStyle>
          <a:p>
            <a:endParaRPr/>
          </a:p>
        </p:txBody>
      </p:sp>
      <p:sp>
        <p:nvSpPr>
          <p:cNvPr id="242" name="Google Shape;242;p19"/>
          <p:cNvSpPr/>
          <p:nvPr/>
        </p:nvSpPr>
        <p:spPr>
          <a:xfrm>
            <a:off x="0" y="2156637"/>
            <a:ext cx="2107897" cy="128764"/>
          </a:xfrm>
          <a:custGeom>
            <a:avLst/>
            <a:gdLst/>
            <a:ahLst/>
            <a:cxnLst/>
            <a:rect l="l" t="t" r="r" b="b"/>
            <a:pathLst>
              <a:path w="135840" h="8298" extrusionOk="0">
                <a:moveTo>
                  <a:pt x="1" y="1"/>
                </a:moveTo>
                <a:lnTo>
                  <a:pt x="1" y="8298"/>
                </a:lnTo>
                <a:lnTo>
                  <a:pt x="135840" y="8298"/>
                </a:lnTo>
                <a:lnTo>
                  <a:pt x="13584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9"/>
          <p:cNvSpPr/>
          <p:nvPr/>
        </p:nvSpPr>
        <p:spPr>
          <a:xfrm>
            <a:off x="2107970" y="2156637"/>
            <a:ext cx="1115538" cy="128764"/>
          </a:xfrm>
          <a:custGeom>
            <a:avLst/>
            <a:gdLst/>
            <a:ahLst/>
            <a:cxnLst/>
            <a:rect l="l" t="t" r="r" b="b"/>
            <a:pathLst>
              <a:path w="71889" h="8298" extrusionOk="0">
                <a:moveTo>
                  <a:pt x="1" y="1"/>
                </a:moveTo>
                <a:lnTo>
                  <a:pt x="1" y="8298"/>
                </a:lnTo>
                <a:lnTo>
                  <a:pt x="71889" y="8298"/>
                </a:lnTo>
                <a:lnTo>
                  <a:pt x="718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9"/>
          <p:cNvSpPr/>
          <p:nvPr/>
        </p:nvSpPr>
        <p:spPr>
          <a:xfrm>
            <a:off x="430892" y="2369856"/>
            <a:ext cx="1645026" cy="128764"/>
          </a:xfrm>
          <a:custGeom>
            <a:avLst/>
            <a:gdLst/>
            <a:ahLst/>
            <a:cxnLst/>
            <a:rect l="l" t="t" r="r" b="b"/>
            <a:pathLst>
              <a:path w="106011" h="8298" extrusionOk="0">
                <a:moveTo>
                  <a:pt x="1" y="1"/>
                </a:moveTo>
                <a:lnTo>
                  <a:pt x="1" y="8297"/>
                </a:lnTo>
                <a:lnTo>
                  <a:pt x="106011" y="8297"/>
                </a:lnTo>
                <a:lnTo>
                  <a:pt x="10601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9"/>
          <p:cNvSpPr/>
          <p:nvPr/>
        </p:nvSpPr>
        <p:spPr>
          <a:xfrm>
            <a:off x="1597826" y="2369856"/>
            <a:ext cx="478141" cy="128764"/>
          </a:xfrm>
          <a:custGeom>
            <a:avLst/>
            <a:gdLst/>
            <a:ahLst/>
            <a:cxnLst/>
            <a:rect l="l" t="t" r="r" b="b"/>
            <a:pathLst>
              <a:path w="30813" h="8298" extrusionOk="0">
                <a:moveTo>
                  <a:pt x="0" y="1"/>
                </a:moveTo>
                <a:lnTo>
                  <a:pt x="0" y="8297"/>
                </a:lnTo>
                <a:lnTo>
                  <a:pt x="30813" y="8297"/>
                </a:lnTo>
                <a:lnTo>
                  <a:pt x="308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9"/>
          <p:cNvSpPr/>
          <p:nvPr/>
        </p:nvSpPr>
        <p:spPr>
          <a:xfrm>
            <a:off x="2665754" y="2369856"/>
            <a:ext cx="557777" cy="128764"/>
          </a:xfrm>
          <a:custGeom>
            <a:avLst/>
            <a:gdLst/>
            <a:ahLst/>
            <a:cxnLst/>
            <a:rect l="l" t="t" r="r" b="b"/>
            <a:pathLst>
              <a:path w="35945" h="8298" extrusionOk="0">
                <a:moveTo>
                  <a:pt x="1" y="1"/>
                </a:moveTo>
                <a:lnTo>
                  <a:pt x="1" y="8297"/>
                </a:lnTo>
                <a:lnTo>
                  <a:pt x="35945" y="8297"/>
                </a:lnTo>
                <a:lnTo>
                  <a:pt x="3594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9"/>
          <p:cNvSpPr/>
          <p:nvPr/>
        </p:nvSpPr>
        <p:spPr>
          <a:xfrm>
            <a:off x="0" y="3222713"/>
            <a:ext cx="1472750" cy="128392"/>
          </a:xfrm>
          <a:custGeom>
            <a:avLst/>
            <a:gdLst/>
            <a:ahLst/>
            <a:cxnLst/>
            <a:rect l="l" t="t" r="r" b="b"/>
            <a:pathLst>
              <a:path w="94909" h="8274" extrusionOk="0">
                <a:moveTo>
                  <a:pt x="1" y="1"/>
                </a:moveTo>
                <a:lnTo>
                  <a:pt x="1" y="8274"/>
                </a:lnTo>
                <a:lnTo>
                  <a:pt x="94908" y="8274"/>
                </a:lnTo>
                <a:lnTo>
                  <a:pt x="9490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9"/>
          <p:cNvSpPr/>
          <p:nvPr/>
        </p:nvSpPr>
        <p:spPr>
          <a:xfrm>
            <a:off x="2202118" y="2369856"/>
            <a:ext cx="128764" cy="128764"/>
          </a:xfrm>
          <a:custGeom>
            <a:avLst/>
            <a:gdLst/>
            <a:ahLst/>
            <a:cxnLst/>
            <a:rect l="l" t="t" r="r" b="b"/>
            <a:pathLst>
              <a:path w="8298" h="8298" extrusionOk="0">
                <a:moveTo>
                  <a:pt x="0" y="1"/>
                </a:moveTo>
                <a:lnTo>
                  <a:pt x="0" y="8297"/>
                </a:lnTo>
                <a:lnTo>
                  <a:pt x="8297" y="8297"/>
                </a:lnTo>
                <a:lnTo>
                  <a:pt x="8297" y="1"/>
                </a:lnTo>
                <a:close/>
              </a:path>
            </a:pathLst>
          </a:custGeom>
          <a:solidFill>
            <a:srgbClr val="FFFFFF">
              <a:alpha val="31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9"/>
          <p:cNvSpPr/>
          <p:nvPr/>
        </p:nvSpPr>
        <p:spPr>
          <a:xfrm>
            <a:off x="2406772" y="2369856"/>
            <a:ext cx="128764" cy="128764"/>
          </a:xfrm>
          <a:custGeom>
            <a:avLst/>
            <a:gdLst/>
            <a:ahLst/>
            <a:cxnLst/>
            <a:rect l="l" t="t" r="r" b="b"/>
            <a:pathLst>
              <a:path w="8298" h="8298" extrusionOk="0">
                <a:moveTo>
                  <a:pt x="1" y="1"/>
                </a:moveTo>
                <a:lnTo>
                  <a:pt x="1" y="8297"/>
                </a:lnTo>
                <a:lnTo>
                  <a:pt x="8297" y="8297"/>
                </a:lnTo>
                <a:lnTo>
                  <a:pt x="829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9"/>
          <p:cNvSpPr/>
          <p:nvPr/>
        </p:nvSpPr>
        <p:spPr>
          <a:xfrm>
            <a:off x="2061089" y="2796292"/>
            <a:ext cx="128764" cy="128749"/>
          </a:xfrm>
          <a:custGeom>
            <a:avLst/>
            <a:gdLst/>
            <a:ahLst/>
            <a:cxnLst/>
            <a:rect l="l" t="t" r="r" b="b"/>
            <a:pathLst>
              <a:path w="8298" h="8297" extrusionOk="0">
                <a:moveTo>
                  <a:pt x="0" y="0"/>
                </a:moveTo>
                <a:lnTo>
                  <a:pt x="0" y="8297"/>
                </a:lnTo>
                <a:lnTo>
                  <a:pt x="8297" y="8297"/>
                </a:lnTo>
                <a:lnTo>
                  <a:pt x="829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9"/>
          <p:cNvSpPr/>
          <p:nvPr/>
        </p:nvSpPr>
        <p:spPr>
          <a:xfrm>
            <a:off x="1856436" y="2796292"/>
            <a:ext cx="128376" cy="128749"/>
          </a:xfrm>
          <a:custGeom>
            <a:avLst/>
            <a:gdLst/>
            <a:ahLst/>
            <a:cxnLst/>
            <a:rect l="l" t="t" r="r" b="b"/>
            <a:pathLst>
              <a:path w="8273" h="8297" extrusionOk="0">
                <a:moveTo>
                  <a:pt x="0" y="0"/>
                </a:moveTo>
                <a:lnTo>
                  <a:pt x="0" y="8297"/>
                </a:lnTo>
                <a:lnTo>
                  <a:pt x="8273" y="8297"/>
                </a:lnTo>
                <a:lnTo>
                  <a:pt x="827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9"/>
          <p:cNvSpPr/>
          <p:nvPr/>
        </p:nvSpPr>
        <p:spPr>
          <a:xfrm>
            <a:off x="641505" y="2796292"/>
            <a:ext cx="128764" cy="128749"/>
          </a:xfrm>
          <a:custGeom>
            <a:avLst/>
            <a:gdLst/>
            <a:ahLst/>
            <a:cxnLst/>
            <a:rect l="l" t="t" r="r" b="b"/>
            <a:pathLst>
              <a:path w="8298" h="8297" extrusionOk="0">
                <a:moveTo>
                  <a:pt x="1" y="0"/>
                </a:moveTo>
                <a:lnTo>
                  <a:pt x="1" y="8297"/>
                </a:lnTo>
                <a:lnTo>
                  <a:pt x="8297" y="8297"/>
                </a:lnTo>
                <a:lnTo>
                  <a:pt x="829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9"/>
          <p:cNvSpPr/>
          <p:nvPr/>
        </p:nvSpPr>
        <p:spPr>
          <a:xfrm>
            <a:off x="3094800" y="2583074"/>
            <a:ext cx="128749" cy="128764"/>
          </a:xfrm>
          <a:custGeom>
            <a:avLst/>
            <a:gdLst/>
            <a:ahLst/>
            <a:cxnLst/>
            <a:rect l="l" t="t" r="r" b="b"/>
            <a:pathLst>
              <a:path w="8297" h="8298" extrusionOk="0">
                <a:moveTo>
                  <a:pt x="0" y="0"/>
                </a:moveTo>
                <a:lnTo>
                  <a:pt x="0" y="8297"/>
                </a:lnTo>
                <a:lnTo>
                  <a:pt x="8297" y="8297"/>
                </a:lnTo>
                <a:lnTo>
                  <a:pt x="829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9"/>
          <p:cNvSpPr/>
          <p:nvPr/>
        </p:nvSpPr>
        <p:spPr>
          <a:xfrm>
            <a:off x="191634" y="2369856"/>
            <a:ext cx="128764" cy="128764"/>
          </a:xfrm>
          <a:custGeom>
            <a:avLst/>
            <a:gdLst/>
            <a:ahLst/>
            <a:cxnLst/>
            <a:rect l="l" t="t" r="r" b="b"/>
            <a:pathLst>
              <a:path w="8298" h="8298" extrusionOk="0">
                <a:moveTo>
                  <a:pt x="1" y="1"/>
                </a:moveTo>
                <a:lnTo>
                  <a:pt x="1" y="8297"/>
                </a:lnTo>
                <a:lnTo>
                  <a:pt x="8297" y="8297"/>
                </a:lnTo>
                <a:lnTo>
                  <a:pt x="8297" y="1"/>
                </a:lnTo>
                <a:close/>
              </a:path>
            </a:pathLst>
          </a:custGeom>
          <a:solidFill>
            <a:srgbClr val="FFFFFF">
              <a:alpha val="31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9"/>
          <p:cNvSpPr/>
          <p:nvPr/>
        </p:nvSpPr>
        <p:spPr>
          <a:xfrm>
            <a:off x="1339573" y="3009138"/>
            <a:ext cx="1644653" cy="128749"/>
          </a:xfrm>
          <a:custGeom>
            <a:avLst/>
            <a:gdLst/>
            <a:ahLst/>
            <a:cxnLst/>
            <a:rect l="l" t="t" r="r" b="b"/>
            <a:pathLst>
              <a:path w="105987" h="8297" extrusionOk="0">
                <a:moveTo>
                  <a:pt x="1" y="0"/>
                </a:moveTo>
                <a:lnTo>
                  <a:pt x="1" y="8297"/>
                </a:lnTo>
                <a:lnTo>
                  <a:pt x="105987" y="8297"/>
                </a:lnTo>
                <a:lnTo>
                  <a:pt x="10598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9"/>
          <p:cNvSpPr/>
          <p:nvPr/>
        </p:nvSpPr>
        <p:spPr>
          <a:xfrm>
            <a:off x="1339573" y="3009138"/>
            <a:ext cx="478156" cy="128749"/>
          </a:xfrm>
          <a:custGeom>
            <a:avLst/>
            <a:gdLst/>
            <a:ahLst/>
            <a:cxnLst/>
            <a:rect l="l" t="t" r="r" b="b"/>
            <a:pathLst>
              <a:path w="30814" h="8297" extrusionOk="0">
                <a:moveTo>
                  <a:pt x="1" y="0"/>
                </a:moveTo>
                <a:lnTo>
                  <a:pt x="1" y="8297"/>
                </a:lnTo>
                <a:lnTo>
                  <a:pt x="30813" y="8297"/>
                </a:lnTo>
                <a:lnTo>
                  <a:pt x="308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9"/>
          <p:cNvSpPr/>
          <p:nvPr/>
        </p:nvSpPr>
        <p:spPr>
          <a:xfrm>
            <a:off x="0" y="3009510"/>
            <a:ext cx="749775" cy="128376"/>
          </a:xfrm>
          <a:custGeom>
            <a:avLst/>
            <a:gdLst/>
            <a:ahLst/>
            <a:cxnLst/>
            <a:rect l="l" t="t" r="r" b="b"/>
            <a:pathLst>
              <a:path w="48318" h="8273" extrusionOk="0">
                <a:moveTo>
                  <a:pt x="1" y="0"/>
                </a:moveTo>
                <a:lnTo>
                  <a:pt x="1" y="8273"/>
                </a:lnTo>
                <a:lnTo>
                  <a:pt x="48318" y="8273"/>
                </a:lnTo>
                <a:lnTo>
                  <a:pt x="4831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9"/>
          <p:cNvSpPr/>
          <p:nvPr/>
        </p:nvSpPr>
        <p:spPr>
          <a:xfrm>
            <a:off x="1084687" y="3009138"/>
            <a:ext cx="128764" cy="128749"/>
          </a:xfrm>
          <a:custGeom>
            <a:avLst/>
            <a:gdLst/>
            <a:ahLst/>
            <a:cxnLst/>
            <a:rect l="l" t="t" r="r" b="b"/>
            <a:pathLst>
              <a:path w="8298" h="8297" extrusionOk="0">
                <a:moveTo>
                  <a:pt x="0" y="0"/>
                </a:moveTo>
                <a:lnTo>
                  <a:pt x="0" y="8297"/>
                </a:lnTo>
                <a:lnTo>
                  <a:pt x="8297" y="8297"/>
                </a:lnTo>
                <a:lnTo>
                  <a:pt x="829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9"/>
          <p:cNvSpPr/>
          <p:nvPr/>
        </p:nvSpPr>
        <p:spPr>
          <a:xfrm>
            <a:off x="879662" y="3009138"/>
            <a:ext cx="128749" cy="128749"/>
          </a:xfrm>
          <a:custGeom>
            <a:avLst/>
            <a:gdLst/>
            <a:ahLst/>
            <a:cxnLst/>
            <a:rect l="l" t="t" r="r" b="b"/>
            <a:pathLst>
              <a:path w="8297" h="8297" extrusionOk="0">
                <a:moveTo>
                  <a:pt x="0" y="0"/>
                </a:moveTo>
                <a:lnTo>
                  <a:pt x="0" y="8297"/>
                </a:lnTo>
                <a:lnTo>
                  <a:pt x="8297" y="8297"/>
                </a:lnTo>
                <a:lnTo>
                  <a:pt x="829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9"/>
          <p:cNvSpPr/>
          <p:nvPr/>
        </p:nvSpPr>
        <p:spPr>
          <a:xfrm>
            <a:off x="533979" y="3435558"/>
            <a:ext cx="128749" cy="128764"/>
          </a:xfrm>
          <a:custGeom>
            <a:avLst/>
            <a:gdLst/>
            <a:ahLst/>
            <a:cxnLst/>
            <a:rect l="l" t="t" r="r" b="b"/>
            <a:pathLst>
              <a:path w="8297" h="8298" extrusionOk="0">
                <a:moveTo>
                  <a:pt x="0" y="1"/>
                </a:moveTo>
                <a:lnTo>
                  <a:pt x="0" y="8297"/>
                </a:lnTo>
                <a:lnTo>
                  <a:pt x="8297" y="8297"/>
                </a:lnTo>
                <a:lnTo>
                  <a:pt x="8297" y="1"/>
                </a:lnTo>
                <a:close/>
              </a:path>
            </a:pathLst>
          </a:custGeom>
          <a:solidFill>
            <a:srgbClr val="FFFFFF">
              <a:alpha val="31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9"/>
          <p:cNvSpPr/>
          <p:nvPr/>
        </p:nvSpPr>
        <p:spPr>
          <a:xfrm>
            <a:off x="338622" y="3435558"/>
            <a:ext cx="128749" cy="128764"/>
          </a:xfrm>
          <a:custGeom>
            <a:avLst/>
            <a:gdLst/>
            <a:ahLst/>
            <a:cxnLst/>
            <a:rect l="l" t="t" r="r" b="b"/>
            <a:pathLst>
              <a:path w="8297" h="8298" extrusionOk="0">
                <a:moveTo>
                  <a:pt x="0" y="1"/>
                </a:moveTo>
                <a:lnTo>
                  <a:pt x="0" y="8297"/>
                </a:lnTo>
                <a:lnTo>
                  <a:pt x="8297" y="8297"/>
                </a:lnTo>
                <a:lnTo>
                  <a:pt x="829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9"/>
          <p:cNvSpPr/>
          <p:nvPr/>
        </p:nvSpPr>
        <p:spPr>
          <a:xfrm>
            <a:off x="142891" y="3435558"/>
            <a:ext cx="128764" cy="128764"/>
          </a:xfrm>
          <a:custGeom>
            <a:avLst/>
            <a:gdLst/>
            <a:ahLst/>
            <a:cxnLst/>
            <a:rect l="l" t="t" r="r" b="b"/>
            <a:pathLst>
              <a:path w="8298" h="8298" extrusionOk="0">
                <a:moveTo>
                  <a:pt x="0" y="1"/>
                </a:moveTo>
                <a:lnTo>
                  <a:pt x="0" y="8297"/>
                </a:lnTo>
                <a:lnTo>
                  <a:pt x="8297" y="8297"/>
                </a:lnTo>
                <a:lnTo>
                  <a:pt x="829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19"/>
          <p:cNvSpPr/>
          <p:nvPr/>
        </p:nvSpPr>
        <p:spPr>
          <a:xfrm>
            <a:off x="3094800" y="3009138"/>
            <a:ext cx="128749" cy="128749"/>
          </a:xfrm>
          <a:custGeom>
            <a:avLst/>
            <a:gdLst/>
            <a:ahLst/>
            <a:cxnLst/>
            <a:rect l="l" t="t" r="r" b="b"/>
            <a:pathLst>
              <a:path w="8297" h="8297" extrusionOk="0">
                <a:moveTo>
                  <a:pt x="0" y="0"/>
                </a:moveTo>
                <a:lnTo>
                  <a:pt x="0" y="8297"/>
                </a:lnTo>
                <a:lnTo>
                  <a:pt x="8297" y="8297"/>
                </a:lnTo>
                <a:lnTo>
                  <a:pt x="8297" y="0"/>
                </a:lnTo>
                <a:close/>
              </a:path>
            </a:pathLst>
          </a:custGeom>
          <a:solidFill>
            <a:srgbClr val="FFFFFF">
              <a:alpha val="31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9"/>
          <p:cNvSpPr/>
          <p:nvPr/>
        </p:nvSpPr>
        <p:spPr>
          <a:xfrm>
            <a:off x="1676332" y="2583074"/>
            <a:ext cx="1314984" cy="128764"/>
          </a:xfrm>
          <a:custGeom>
            <a:avLst/>
            <a:gdLst/>
            <a:ahLst/>
            <a:cxnLst/>
            <a:rect l="l" t="t" r="r" b="b"/>
            <a:pathLst>
              <a:path w="84742" h="8298" extrusionOk="0">
                <a:moveTo>
                  <a:pt x="1" y="0"/>
                </a:moveTo>
                <a:lnTo>
                  <a:pt x="1" y="8297"/>
                </a:lnTo>
                <a:lnTo>
                  <a:pt x="84741" y="8297"/>
                </a:lnTo>
                <a:lnTo>
                  <a:pt x="8474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9"/>
          <p:cNvSpPr/>
          <p:nvPr/>
        </p:nvSpPr>
        <p:spPr>
          <a:xfrm>
            <a:off x="2267232" y="2796292"/>
            <a:ext cx="956281" cy="128749"/>
          </a:xfrm>
          <a:custGeom>
            <a:avLst/>
            <a:gdLst/>
            <a:ahLst/>
            <a:cxnLst/>
            <a:rect l="l" t="t" r="r" b="b"/>
            <a:pathLst>
              <a:path w="61626" h="8297" extrusionOk="0">
                <a:moveTo>
                  <a:pt x="1" y="0"/>
                </a:moveTo>
                <a:lnTo>
                  <a:pt x="1" y="8297"/>
                </a:lnTo>
                <a:lnTo>
                  <a:pt x="61626" y="8297"/>
                </a:lnTo>
                <a:lnTo>
                  <a:pt x="61626" y="0"/>
                </a:lnTo>
                <a:close/>
              </a:path>
            </a:pathLst>
          </a:custGeom>
          <a:solidFill>
            <a:srgbClr val="FFFFFF">
              <a:alpha val="125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9"/>
          <p:cNvSpPr/>
          <p:nvPr/>
        </p:nvSpPr>
        <p:spPr>
          <a:xfrm>
            <a:off x="641505" y="2796292"/>
            <a:ext cx="896384" cy="128749"/>
          </a:xfrm>
          <a:custGeom>
            <a:avLst/>
            <a:gdLst/>
            <a:ahLst/>
            <a:cxnLst/>
            <a:rect l="l" t="t" r="r" b="b"/>
            <a:pathLst>
              <a:path w="57766" h="8297" extrusionOk="0">
                <a:moveTo>
                  <a:pt x="1" y="0"/>
                </a:moveTo>
                <a:lnTo>
                  <a:pt x="1" y="8297"/>
                </a:lnTo>
                <a:lnTo>
                  <a:pt x="57765" y="8297"/>
                </a:lnTo>
                <a:lnTo>
                  <a:pt x="57765" y="0"/>
                </a:lnTo>
                <a:close/>
              </a:path>
            </a:pathLst>
          </a:custGeom>
          <a:solidFill>
            <a:srgbClr val="FFFFFF">
              <a:alpha val="31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9"/>
          <p:cNvSpPr/>
          <p:nvPr/>
        </p:nvSpPr>
        <p:spPr>
          <a:xfrm>
            <a:off x="0" y="2796292"/>
            <a:ext cx="449495" cy="128749"/>
          </a:xfrm>
          <a:custGeom>
            <a:avLst/>
            <a:gdLst/>
            <a:ahLst/>
            <a:cxnLst/>
            <a:rect l="l" t="t" r="r" b="b"/>
            <a:pathLst>
              <a:path w="28967" h="8297" extrusionOk="0">
                <a:moveTo>
                  <a:pt x="1" y="0"/>
                </a:moveTo>
                <a:lnTo>
                  <a:pt x="1" y="8297"/>
                </a:lnTo>
                <a:lnTo>
                  <a:pt x="28967" y="8297"/>
                </a:lnTo>
                <a:lnTo>
                  <a:pt x="289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9"/>
          <p:cNvSpPr/>
          <p:nvPr/>
        </p:nvSpPr>
        <p:spPr>
          <a:xfrm>
            <a:off x="1676332" y="3222340"/>
            <a:ext cx="1547157" cy="128764"/>
          </a:xfrm>
          <a:custGeom>
            <a:avLst/>
            <a:gdLst/>
            <a:ahLst/>
            <a:cxnLst/>
            <a:rect l="l" t="t" r="r" b="b"/>
            <a:pathLst>
              <a:path w="99704" h="8298" extrusionOk="0">
                <a:moveTo>
                  <a:pt x="1" y="1"/>
                </a:moveTo>
                <a:lnTo>
                  <a:pt x="1" y="8298"/>
                </a:lnTo>
                <a:lnTo>
                  <a:pt x="99704" y="8298"/>
                </a:lnTo>
                <a:lnTo>
                  <a:pt x="99704" y="1"/>
                </a:lnTo>
                <a:close/>
              </a:path>
            </a:pathLst>
          </a:custGeom>
          <a:solidFill>
            <a:srgbClr val="FFFFFF">
              <a:alpha val="31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9"/>
          <p:cNvSpPr/>
          <p:nvPr/>
        </p:nvSpPr>
        <p:spPr>
          <a:xfrm>
            <a:off x="2522506" y="3435558"/>
            <a:ext cx="701019" cy="128764"/>
          </a:xfrm>
          <a:custGeom>
            <a:avLst/>
            <a:gdLst/>
            <a:ahLst/>
            <a:cxnLst/>
            <a:rect l="l" t="t" r="r" b="b"/>
            <a:pathLst>
              <a:path w="45176" h="8298" extrusionOk="0">
                <a:moveTo>
                  <a:pt x="0" y="1"/>
                </a:moveTo>
                <a:lnTo>
                  <a:pt x="0" y="8297"/>
                </a:lnTo>
                <a:lnTo>
                  <a:pt x="45176" y="8297"/>
                </a:lnTo>
                <a:lnTo>
                  <a:pt x="4517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9"/>
          <p:cNvSpPr/>
          <p:nvPr/>
        </p:nvSpPr>
        <p:spPr>
          <a:xfrm>
            <a:off x="0" y="2583074"/>
            <a:ext cx="1277773" cy="128764"/>
          </a:xfrm>
          <a:custGeom>
            <a:avLst/>
            <a:gdLst/>
            <a:ahLst/>
            <a:cxnLst/>
            <a:rect l="l" t="t" r="r" b="b"/>
            <a:pathLst>
              <a:path w="82344" h="8298" extrusionOk="0">
                <a:moveTo>
                  <a:pt x="1" y="0"/>
                </a:moveTo>
                <a:lnTo>
                  <a:pt x="1" y="8297"/>
                </a:lnTo>
                <a:lnTo>
                  <a:pt x="82343" y="8297"/>
                </a:lnTo>
                <a:lnTo>
                  <a:pt x="8234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9"/>
          <p:cNvSpPr/>
          <p:nvPr/>
        </p:nvSpPr>
        <p:spPr>
          <a:xfrm>
            <a:off x="812313" y="3435558"/>
            <a:ext cx="1562783" cy="128764"/>
          </a:xfrm>
          <a:custGeom>
            <a:avLst/>
            <a:gdLst/>
            <a:ahLst/>
            <a:cxnLst/>
            <a:rect l="l" t="t" r="r" b="b"/>
            <a:pathLst>
              <a:path w="100711" h="8298" extrusionOk="0">
                <a:moveTo>
                  <a:pt x="0" y="1"/>
                </a:moveTo>
                <a:lnTo>
                  <a:pt x="0" y="8297"/>
                </a:lnTo>
                <a:lnTo>
                  <a:pt x="100710" y="8297"/>
                </a:lnTo>
                <a:lnTo>
                  <a:pt x="100710" y="1"/>
                </a:lnTo>
                <a:close/>
              </a:path>
            </a:pathLst>
          </a:custGeom>
          <a:solidFill>
            <a:srgbClr val="FFFFFF">
              <a:alpha val="31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9"/>
          <p:cNvSpPr/>
          <p:nvPr/>
        </p:nvSpPr>
        <p:spPr>
          <a:xfrm>
            <a:off x="3223538" y="1474200"/>
            <a:ext cx="1086520" cy="2772465"/>
          </a:xfrm>
          <a:custGeom>
            <a:avLst/>
            <a:gdLst/>
            <a:ahLst/>
            <a:cxnLst/>
            <a:rect l="l" t="t" r="r" b="b"/>
            <a:pathLst>
              <a:path w="70019" h="178667" extrusionOk="0">
                <a:moveTo>
                  <a:pt x="1" y="1"/>
                </a:moveTo>
                <a:lnTo>
                  <a:pt x="1" y="22085"/>
                </a:lnTo>
                <a:lnTo>
                  <a:pt x="7434" y="22085"/>
                </a:lnTo>
                <a:cubicBezTo>
                  <a:pt x="22133" y="22637"/>
                  <a:pt x="29495" y="30574"/>
                  <a:pt x="29495" y="45848"/>
                </a:cubicBezTo>
                <a:lnTo>
                  <a:pt x="29495" y="60259"/>
                </a:lnTo>
                <a:cubicBezTo>
                  <a:pt x="29495" y="76397"/>
                  <a:pt x="35082" y="85941"/>
                  <a:pt x="46256" y="88914"/>
                </a:cubicBezTo>
                <a:lnTo>
                  <a:pt x="46256" y="89753"/>
                </a:lnTo>
                <a:cubicBezTo>
                  <a:pt x="35082" y="92727"/>
                  <a:pt x="29495" y="102270"/>
                  <a:pt x="29495" y="118408"/>
                </a:cubicBezTo>
                <a:lnTo>
                  <a:pt x="29495" y="132843"/>
                </a:lnTo>
                <a:cubicBezTo>
                  <a:pt x="29495" y="148405"/>
                  <a:pt x="22133" y="156390"/>
                  <a:pt x="7434" y="156822"/>
                </a:cubicBezTo>
                <a:lnTo>
                  <a:pt x="1" y="156822"/>
                </a:lnTo>
                <a:lnTo>
                  <a:pt x="1" y="178666"/>
                </a:lnTo>
                <a:lnTo>
                  <a:pt x="7434" y="178666"/>
                </a:lnTo>
                <a:cubicBezTo>
                  <a:pt x="21869" y="178379"/>
                  <a:pt x="33259" y="174038"/>
                  <a:pt x="41604" y="165622"/>
                </a:cubicBezTo>
                <a:cubicBezTo>
                  <a:pt x="49948" y="157205"/>
                  <a:pt x="54121" y="145072"/>
                  <a:pt x="54121" y="129222"/>
                </a:cubicBezTo>
                <a:lnTo>
                  <a:pt x="54121" y="115866"/>
                </a:lnTo>
                <a:cubicBezTo>
                  <a:pt x="54121" y="111046"/>
                  <a:pt x="55032" y="107234"/>
                  <a:pt x="56878" y="104404"/>
                </a:cubicBezTo>
                <a:cubicBezTo>
                  <a:pt x="58701" y="101575"/>
                  <a:pt x="61266" y="100160"/>
                  <a:pt x="64503" y="100160"/>
                </a:cubicBezTo>
                <a:lnTo>
                  <a:pt x="70019" y="100160"/>
                </a:lnTo>
                <a:lnTo>
                  <a:pt x="70019" y="78315"/>
                </a:lnTo>
                <a:lnTo>
                  <a:pt x="64503" y="78315"/>
                </a:lnTo>
                <a:cubicBezTo>
                  <a:pt x="61266" y="78315"/>
                  <a:pt x="58701" y="76901"/>
                  <a:pt x="56878" y="74071"/>
                </a:cubicBezTo>
                <a:cubicBezTo>
                  <a:pt x="55032" y="71242"/>
                  <a:pt x="54121" y="67405"/>
                  <a:pt x="54121" y="62609"/>
                </a:cubicBezTo>
                <a:lnTo>
                  <a:pt x="54121" y="49661"/>
                </a:lnTo>
                <a:cubicBezTo>
                  <a:pt x="54121" y="33667"/>
                  <a:pt x="49972" y="21510"/>
                  <a:pt x="41700" y="13165"/>
                </a:cubicBezTo>
                <a:cubicBezTo>
                  <a:pt x="33427" y="4821"/>
                  <a:pt x="22013" y="433"/>
                  <a:pt x="7434" y="1"/>
                </a:cubicBezTo>
                <a:close/>
              </a:path>
            </a:pathLst>
          </a:custGeom>
          <a:solidFill>
            <a:srgbClr val="FFFFFF">
              <a:alpha val="62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19"/>
          <p:cNvSpPr/>
          <p:nvPr/>
        </p:nvSpPr>
        <p:spPr>
          <a:xfrm>
            <a:off x="-12" y="4446900"/>
            <a:ext cx="1086600" cy="696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2800"/>
              <a:buFont typeface="Overpass Mono"/>
              <a:buNone/>
              <a:defRPr sz="2800" b="1">
                <a:solidFill>
                  <a:schemeClr val="lt1"/>
                </a:solidFill>
                <a:latin typeface="Overpass Mono"/>
                <a:ea typeface="Overpass Mono"/>
                <a:cs typeface="Overpass Mono"/>
                <a:sym typeface="Overpass Mon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1"/>
              </a:buClr>
              <a:buSzPts val="1800"/>
              <a:buFont typeface="Anaheim"/>
              <a:buChar char="●"/>
              <a:defRPr sz="1800">
                <a:solidFill>
                  <a:schemeClr val="lt1"/>
                </a:solidFill>
                <a:latin typeface="Anaheim"/>
                <a:ea typeface="Anaheim"/>
                <a:cs typeface="Anaheim"/>
                <a:sym typeface="Anaheim"/>
              </a:defRPr>
            </a:lvl1pPr>
            <a:lvl2pPr marL="914400" lvl="1" indent="-317500">
              <a:lnSpc>
                <a:spcPct val="115000"/>
              </a:lnSpc>
              <a:spcBef>
                <a:spcPts val="1600"/>
              </a:spcBef>
              <a:spcAft>
                <a:spcPts val="0"/>
              </a:spcAft>
              <a:buClr>
                <a:schemeClr val="lt1"/>
              </a:buClr>
              <a:buSzPts val="1400"/>
              <a:buFont typeface="Anaheim"/>
              <a:buChar char="○"/>
              <a:defRPr>
                <a:solidFill>
                  <a:schemeClr val="lt1"/>
                </a:solidFill>
                <a:latin typeface="Anaheim"/>
                <a:ea typeface="Anaheim"/>
                <a:cs typeface="Anaheim"/>
                <a:sym typeface="Anaheim"/>
              </a:defRPr>
            </a:lvl2pPr>
            <a:lvl3pPr marL="1371600" lvl="2" indent="-317500">
              <a:lnSpc>
                <a:spcPct val="115000"/>
              </a:lnSpc>
              <a:spcBef>
                <a:spcPts val="1600"/>
              </a:spcBef>
              <a:spcAft>
                <a:spcPts val="0"/>
              </a:spcAft>
              <a:buClr>
                <a:schemeClr val="lt1"/>
              </a:buClr>
              <a:buSzPts val="1400"/>
              <a:buFont typeface="Anaheim"/>
              <a:buChar char="■"/>
              <a:defRPr>
                <a:solidFill>
                  <a:schemeClr val="lt1"/>
                </a:solidFill>
                <a:latin typeface="Anaheim"/>
                <a:ea typeface="Anaheim"/>
                <a:cs typeface="Anaheim"/>
                <a:sym typeface="Anaheim"/>
              </a:defRPr>
            </a:lvl3pPr>
            <a:lvl4pPr marL="1828800" lvl="3" indent="-317500">
              <a:lnSpc>
                <a:spcPct val="115000"/>
              </a:lnSpc>
              <a:spcBef>
                <a:spcPts val="1600"/>
              </a:spcBef>
              <a:spcAft>
                <a:spcPts val="0"/>
              </a:spcAft>
              <a:buClr>
                <a:schemeClr val="lt1"/>
              </a:buClr>
              <a:buSzPts val="1400"/>
              <a:buFont typeface="Anaheim"/>
              <a:buChar char="●"/>
              <a:defRPr>
                <a:solidFill>
                  <a:schemeClr val="lt1"/>
                </a:solidFill>
                <a:latin typeface="Anaheim"/>
                <a:ea typeface="Anaheim"/>
                <a:cs typeface="Anaheim"/>
                <a:sym typeface="Anaheim"/>
              </a:defRPr>
            </a:lvl4pPr>
            <a:lvl5pPr marL="2286000" lvl="4" indent="-317500">
              <a:lnSpc>
                <a:spcPct val="115000"/>
              </a:lnSpc>
              <a:spcBef>
                <a:spcPts val="1600"/>
              </a:spcBef>
              <a:spcAft>
                <a:spcPts val="0"/>
              </a:spcAft>
              <a:buClr>
                <a:schemeClr val="lt1"/>
              </a:buClr>
              <a:buSzPts val="1400"/>
              <a:buFont typeface="Anaheim"/>
              <a:buChar char="○"/>
              <a:defRPr>
                <a:solidFill>
                  <a:schemeClr val="lt1"/>
                </a:solidFill>
                <a:latin typeface="Anaheim"/>
                <a:ea typeface="Anaheim"/>
                <a:cs typeface="Anaheim"/>
                <a:sym typeface="Anaheim"/>
              </a:defRPr>
            </a:lvl5pPr>
            <a:lvl6pPr marL="2743200" lvl="5" indent="-317500">
              <a:lnSpc>
                <a:spcPct val="115000"/>
              </a:lnSpc>
              <a:spcBef>
                <a:spcPts val="1600"/>
              </a:spcBef>
              <a:spcAft>
                <a:spcPts val="0"/>
              </a:spcAft>
              <a:buClr>
                <a:schemeClr val="lt1"/>
              </a:buClr>
              <a:buSzPts val="1400"/>
              <a:buFont typeface="Anaheim"/>
              <a:buChar char="■"/>
              <a:defRPr>
                <a:solidFill>
                  <a:schemeClr val="lt1"/>
                </a:solidFill>
                <a:latin typeface="Anaheim"/>
                <a:ea typeface="Anaheim"/>
                <a:cs typeface="Anaheim"/>
                <a:sym typeface="Anaheim"/>
              </a:defRPr>
            </a:lvl6pPr>
            <a:lvl7pPr marL="3200400" lvl="6" indent="-317500">
              <a:lnSpc>
                <a:spcPct val="115000"/>
              </a:lnSpc>
              <a:spcBef>
                <a:spcPts val="1600"/>
              </a:spcBef>
              <a:spcAft>
                <a:spcPts val="0"/>
              </a:spcAft>
              <a:buClr>
                <a:schemeClr val="lt1"/>
              </a:buClr>
              <a:buSzPts val="1400"/>
              <a:buFont typeface="Anaheim"/>
              <a:buChar char="●"/>
              <a:defRPr>
                <a:solidFill>
                  <a:schemeClr val="lt1"/>
                </a:solidFill>
                <a:latin typeface="Anaheim"/>
                <a:ea typeface="Anaheim"/>
                <a:cs typeface="Anaheim"/>
                <a:sym typeface="Anaheim"/>
              </a:defRPr>
            </a:lvl7pPr>
            <a:lvl8pPr marL="3657600" lvl="7" indent="-317500">
              <a:lnSpc>
                <a:spcPct val="115000"/>
              </a:lnSpc>
              <a:spcBef>
                <a:spcPts val="1600"/>
              </a:spcBef>
              <a:spcAft>
                <a:spcPts val="0"/>
              </a:spcAft>
              <a:buClr>
                <a:schemeClr val="lt1"/>
              </a:buClr>
              <a:buSzPts val="1400"/>
              <a:buFont typeface="Anaheim"/>
              <a:buChar char="○"/>
              <a:defRPr>
                <a:solidFill>
                  <a:schemeClr val="lt1"/>
                </a:solidFill>
                <a:latin typeface="Anaheim"/>
                <a:ea typeface="Anaheim"/>
                <a:cs typeface="Anaheim"/>
                <a:sym typeface="Anaheim"/>
              </a:defRPr>
            </a:lvl8pPr>
            <a:lvl9pPr marL="4114800" lvl="8" indent="-317500">
              <a:lnSpc>
                <a:spcPct val="115000"/>
              </a:lnSpc>
              <a:spcBef>
                <a:spcPts val="1600"/>
              </a:spcBef>
              <a:spcAft>
                <a:spcPts val="1600"/>
              </a:spcAft>
              <a:buClr>
                <a:schemeClr val="lt1"/>
              </a:buClr>
              <a:buSzPts val="1400"/>
              <a:buFont typeface="Anaheim"/>
              <a:buChar char="■"/>
              <a:defRPr>
                <a:solidFill>
                  <a:schemeClr val="lt1"/>
                </a:solidFill>
                <a:latin typeface="Anaheim"/>
                <a:ea typeface="Anaheim"/>
                <a:cs typeface="Anaheim"/>
                <a:sym typeface="Anahei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8" r:id="rId2"/>
    <p:sldLayoutId id="2147483659" r:id="rId3"/>
    <p:sldLayoutId id="2147483661" r:id="rId4"/>
    <p:sldLayoutId id="2147483665"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454">
          <p15:clr>
            <a:srgbClr val="EA4335"/>
          </p15:clr>
        </p15:guide>
        <p15:guide id="2" pos="5306">
          <p15:clr>
            <a:srgbClr val="EA4335"/>
          </p15:clr>
        </p15:guide>
        <p15:guide id="3" orient="horz" pos="340">
          <p15:clr>
            <a:srgbClr val="EA4335"/>
          </p15:clr>
        </p15:guide>
        <p15:guide id="4" orient="horz" pos="2898">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27"/>
          <p:cNvSpPr txBox="1">
            <a:spLocks noGrp="1"/>
          </p:cNvSpPr>
          <p:nvPr>
            <p:ph type="ctrTitle"/>
          </p:nvPr>
        </p:nvSpPr>
        <p:spPr>
          <a:xfrm>
            <a:off x="718575" y="1459098"/>
            <a:ext cx="8425425" cy="1910400"/>
          </a:xfrm>
          <a:prstGeom prst="rect">
            <a:avLst/>
          </a:prstGeom>
        </p:spPr>
        <p:txBody>
          <a:bodyPr spcFirstLastPara="1" wrap="square" lIns="91425" tIns="91425" rIns="91425" bIns="0" anchor="b" anchorCtr="0">
            <a:noAutofit/>
          </a:bodyPr>
          <a:lstStyle/>
          <a:p>
            <a:pPr marL="0" lvl="0" indent="0" algn="l" rtl="0">
              <a:spcBef>
                <a:spcPts val="0"/>
              </a:spcBef>
              <a:spcAft>
                <a:spcPts val="0"/>
              </a:spcAft>
              <a:buNone/>
            </a:pPr>
            <a:r>
              <a:rPr lang="en-US" sz="5200" dirty="0"/>
              <a:t>The BASIC programming language turns 60 years</a:t>
            </a:r>
            <a:endParaRPr sz="5200" dirty="0"/>
          </a:p>
        </p:txBody>
      </p:sp>
      <p:sp>
        <p:nvSpPr>
          <p:cNvPr id="335" name="Google Shape;335;p27"/>
          <p:cNvSpPr txBox="1">
            <a:spLocks noGrp="1"/>
          </p:cNvSpPr>
          <p:nvPr>
            <p:ph type="subTitle" idx="1"/>
          </p:nvPr>
        </p:nvSpPr>
        <p:spPr>
          <a:xfrm>
            <a:off x="769050" y="3396100"/>
            <a:ext cx="8520600" cy="792600"/>
          </a:xfrm>
          <a:prstGeom prst="rect">
            <a:avLst/>
          </a:prstGeom>
        </p:spPr>
        <p:txBody>
          <a:bodyPr spcFirstLastPara="1" wrap="square" lIns="91425" tIns="0" rIns="91425" bIns="91425" anchor="t" anchorCtr="0">
            <a:noAutofit/>
          </a:bodyPr>
          <a:lstStyle/>
          <a:p>
            <a:pPr marL="0" lvl="0" indent="0" algn="l" rtl="0">
              <a:spcBef>
                <a:spcPts val="0"/>
              </a:spcBef>
              <a:spcAft>
                <a:spcPts val="0"/>
              </a:spcAft>
              <a:buNone/>
            </a:pPr>
            <a:r>
              <a:rPr lang="en-US" sz="2100" dirty="0">
                <a:solidFill>
                  <a:schemeClr val="dk2"/>
                </a:solidFill>
              </a:rPr>
              <a:t>Easy-to-use language that drove Apple, TRS-80, IBM, and Commodore PCs.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29"/>
          <p:cNvSpPr txBox="1">
            <a:spLocks noGrp="1"/>
          </p:cNvSpPr>
          <p:nvPr>
            <p:ph type="title" idx="5"/>
          </p:nvPr>
        </p:nvSpPr>
        <p:spPr>
          <a:xfrm>
            <a:off x="1278000" y="342000"/>
            <a:ext cx="6588000" cy="669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TABLE OF CONTENTS</a:t>
            </a:r>
            <a:endParaRPr/>
          </a:p>
        </p:txBody>
      </p:sp>
      <p:sp>
        <p:nvSpPr>
          <p:cNvPr id="348" name="Google Shape;348;p29"/>
          <p:cNvSpPr txBox="1">
            <a:spLocks noGrp="1"/>
          </p:cNvSpPr>
          <p:nvPr>
            <p:ph type="ctrTitle"/>
          </p:nvPr>
        </p:nvSpPr>
        <p:spPr>
          <a:xfrm flipH="1">
            <a:off x="2189800" y="1848349"/>
            <a:ext cx="2163900" cy="240900"/>
          </a:xfrm>
          <a:prstGeom prst="rect">
            <a:avLst/>
          </a:prstGeom>
        </p:spPr>
        <p:txBody>
          <a:bodyPr spcFirstLastPara="1" wrap="square" lIns="91425" tIns="0" rIns="91425" bIns="0" anchor="b" anchorCtr="0">
            <a:noAutofit/>
          </a:bodyPr>
          <a:lstStyle/>
          <a:p>
            <a:pPr marL="0" lvl="0" indent="0" algn="l" rtl="0">
              <a:spcBef>
                <a:spcPts val="0"/>
              </a:spcBef>
              <a:spcAft>
                <a:spcPts val="0"/>
              </a:spcAft>
              <a:buNone/>
            </a:pPr>
            <a:r>
              <a:rPr lang="en" sz="3500" b="1"/>
              <a:t>01</a:t>
            </a:r>
            <a:endParaRPr sz="3500" b="1"/>
          </a:p>
        </p:txBody>
      </p:sp>
      <p:sp>
        <p:nvSpPr>
          <p:cNvPr id="349" name="Google Shape;349;p29"/>
          <p:cNvSpPr txBox="1">
            <a:spLocks noGrp="1"/>
          </p:cNvSpPr>
          <p:nvPr>
            <p:ph type="subTitle" idx="1"/>
          </p:nvPr>
        </p:nvSpPr>
        <p:spPr>
          <a:xfrm flipH="1">
            <a:off x="2189801" y="2162325"/>
            <a:ext cx="2163900" cy="426600"/>
          </a:xfrm>
          <a:prstGeom prst="rect">
            <a:avLst/>
          </a:prstGeom>
        </p:spPr>
        <p:txBody>
          <a:bodyPr spcFirstLastPara="1" wrap="square" lIns="91425" tIns="0" rIns="91425" bIns="0" anchor="t" anchorCtr="0">
            <a:noAutofit/>
          </a:bodyPr>
          <a:lstStyle/>
          <a:p>
            <a:pPr marL="0" lvl="0" indent="0" algn="l" rtl="0">
              <a:spcBef>
                <a:spcPts val="0"/>
              </a:spcBef>
              <a:spcAft>
                <a:spcPts val="0"/>
              </a:spcAft>
              <a:buNone/>
            </a:pPr>
            <a:r>
              <a:rPr lang="fr-BE" sz="2200" b="1" dirty="0">
                <a:latin typeface="Overpass Mono"/>
                <a:ea typeface="Overpass Mono"/>
                <a:cs typeface="Overpass Mono"/>
                <a:sym typeface="Overpass Mono"/>
              </a:rPr>
              <a:t>What </a:t>
            </a:r>
            <a:r>
              <a:rPr lang="fr-BE" sz="2200" b="1" dirty="0" err="1">
                <a:latin typeface="Overpass Mono"/>
                <a:ea typeface="Overpass Mono"/>
                <a:cs typeface="Overpass Mono"/>
                <a:sym typeface="Overpass Mono"/>
              </a:rPr>
              <a:t>is</a:t>
            </a:r>
            <a:r>
              <a:rPr lang="fr-BE" sz="2200" b="1" dirty="0">
                <a:latin typeface="Overpass Mono"/>
                <a:ea typeface="Overpass Mono"/>
                <a:cs typeface="Overpass Mono"/>
                <a:sym typeface="Overpass Mono"/>
              </a:rPr>
              <a:t> BASIC?</a:t>
            </a:r>
          </a:p>
          <a:p>
            <a:pPr marL="0" lvl="0" indent="0" algn="l" rtl="0">
              <a:spcBef>
                <a:spcPts val="0"/>
              </a:spcBef>
              <a:spcAft>
                <a:spcPts val="0"/>
              </a:spcAft>
              <a:buNone/>
            </a:pPr>
            <a:endParaRPr lang="fr-BE" sz="2200" b="1" dirty="0">
              <a:latin typeface="Overpass Mono"/>
              <a:ea typeface="Overpass Mono"/>
              <a:cs typeface="Overpass Mono"/>
              <a:sym typeface="Overpass Mono"/>
            </a:endParaRPr>
          </a:p>
        </p:txBody>
      </p:sp>
      <p:sp>
        <p:nvSpPr>
          <p:cNvPr id="350" name="Google Shape;350;p29"/>
          <p:cNvSpPr txBox="1">
            <a:spLocks noGrp="1"/>
          </p:cNvSpPr>
          <p:nvPr>
            <p:ph type="ctrTitle" idx="2"/>
          </p:nvPr>
        </p:nvSpPr>
        <p:spPr>
          <a:xfrm flipH="1">
            <a:off x="4811675" y="1848401"/>
            <a:ext cx="2163900" cy="240900"/>
          </a:xfrm>
          <a:prstGeom prst="rect">
            <a:avLst/>
          </a:prstGeom>
        </p:spPr>
        <p:txBody>
          <a:bodyPr spcFirstLastPara="1" wrap="square" lIns="91425" tIns="0" rIns="91425" bIns="0" anchor="b" anchorCtr="0">
            <a:noAutofit/>
          </a:bodyPr>
          <a:lstStyle/>
          <a:p>
            <a:pPr marL="0" lvl="0" indent="0" algn="r" rtl="0">
              <a:spcBef>
                <a:spcPts val="0"/>
              </a:spcBef>
              <a:spcAft>
                <a:spcPts val="0"/>
              </a:spcAft>
              <a:buNone/>
            </a:pPr>
            <a:r>
              <a:rPr lang="en" sz="3500" b="1"/>
              <a:t>03</a:t>
            </a:r>
            <a:endParaRPr sz="3500" b="1"/>
          </a:p>
        </p:txBody>
      </p:sp>
      <p:sp>
        <p:nvSpPr>
          <p:cNvPr id="351" name="Google Shape;351;p29"/>
          <p:cNvSpPr txBox="1">
            <a:spLocks noGrp="1"/>
          </p:cNvSpPr>
          <p:nvPr>
            <p:ph type="subTitle" idx="3"/>
          </p:nvPr>
        </p:nvSpPr>
        <p:spPr>
          <a:xfrm flipH="1">
            <a:off x="4811675" y="2163531"/>
            <a:ext cx="2163900" cy="426600"/>
          </a:xfrm>
          <a:prstGeom prst="rect">
            <a:avLst/>
          </a:prstGeom>
        </p:spPr>
        <p:txBody>
          <a:bodyPr spcFirstLastPara="1" wrap="square" lIns="91425" tIns="0" rIns="91425" bIns="0" anchor="t" anchorCtr="0">
            <a:noAutofit/>
          </a:bodyPr>
          <a:lstStyle/>
          <a:p>
            <a:pPr marL="0" lvl="0" indent="0" algn="r" rtl="0">
              <a:spcBef>
                <a:spcPts val="0"/>
              </a:spcBef>
              <a:spcAft>
                <a:spcPts val="0"/>
              </a:spcAft>
              <a:buNone/>
            </a:pPr>
            <a:r>
              <a:rPr lang="fr-BE" sz="2200" b="1" dirty="0">
                <a:latin typeface="Overpass Mono"/>
                <a:ea typeface="Overpass Mono"/>
                <a:cs typeface="Overpass Mono"/>
                <a:sym typeface="Overpass Mono"/>
              </a:rPr>
              <a:t>BASIC </a:t>
            </a:r>
            <a:r>
              <a:rPr lang="fr-BE" sz="2200" b="1" dirty="0" err="1">
                <a:latin typeface="Overpass Mono"/>
                <a:ea typeface="Overpass Mono"/>
                <a:cs typeface="Overpass Mono"/>
                <a:sym typeface="Overpass Mono"/>
              </a:rPr>
              <a:t>goes</a:t>
            </a:r>
            <a:r>
              <a:rPr lang="fr-BE" sz="2200" b="1" dirty="0">
                <a:latin typeface="Overpass Mono"/>
                <a:ea typeface="Overpass Mono"/>
                <a:cs typeface="Overpass Mono"/>
                <a:sym typeface="Overpass Mono"/>
              </a:rPr>
              <a:t> PC</a:t>
            </a:r>
          </a:p>
        </p:txBody>
      </p:sp>
      <p:sp>
        <p:nvSpPr>
          <p:cNvPr id="352" name="Google Shape;352;p29"/>
          <p:cNvSpPr txBox="1">
            <a:spLocks noGrp="1"/>
          </p:cNvSpPr>
          <p:nvPr>
            <p:ph type="ctrTitle" idx="6"/>
          </p:nvPr>
        </p:nvSpPr>
        <p:spPr>
          <a:xfrm flipH="1">
            <a:off x="2189800" y="3258286"/>
            <a:ext cx="2163900" cy="240900"/>
          </a:xfrm>
          <a:prstGeom prst="rect">
            <a:avLst/>
          </a:prstGeom>
        </p:spPr>
        <p:txBody>
          <a:bodyPr spcFirstLastPara="1" wrap="square" lIns="91425" tIns="0" rIns="91425" bIns="0" anchor="b" anchorCtr="0">
            <a:noAutofit/>
          </a:bodyPr>
          <a:lstStyle/>
          <a:p>
            <a:pPr marL="0" lvl="0" indent="0" algn="l" rtl="0">
              <a:spcBef>
                <a:spcPts val="0"/>
              </a:spcBef>
              <a:spcAft>
                <a:spcPts val="0"/>
              </a:spcAft>
              <a:buNone/>
            </a:pPr>
            <a:r>
              <a:rPr lang="en"/>
              <a:t>02</a:t>
            </a:r>
            <a:endParaRPr/>
          </a:p>
        </p:txBody>
      </p:sp>
      <p:sp>
        <p:nvSpPr>
          <p:cNvPr id="353" name="Google Shape;353;p29"/>
          <p:cNvSpPr txBox="1">
            <a:spLocks noGrp="1"/>
          </p:cNvSpPr>
          <p:nvPr>
            <p:ph type="subTitle" idx="7"/>
          </p:nvPr>
        </p:nvSpPr>
        <p:spPr>
          <a:xfrm flipH="1">
            <a:off x="2189801" y="3572262"/>
            <a:ext cx="2163900" cy="426600"/>
          </a:xfrm>
          <a:prstGeom prst="rect">
            <a:avLst/>
          </a:prstGeom>
        </p:spPr>
        <p:txBody>
          <a:bodyPr spcFirstLastPara="1" wrap="square" lIns="91425" tIns="0" rIns="91425" bIns="0" anchor="t" anchorCtr="0">
            <a:noAutofit/>
          </a:bodyPr>
          <a:lstStyle/>
          <a:p>
            <a:pPr marL="0" lvl="0" indent="0" algn="l" rtl="0">
              <a:spcBef>
                <a:spcPts val="0"/>
              </a:spcBef>
              <a:spcAft>
                <a:spcPts val="0"/>
              </a:spcAft>
              <a:buNone/>
            </a:pPr>
            <a:r>
              <a:rPr lang="fr-BE" dirty="0"/>
              <a:t>The </a:t>
            </a:r>
            <a:r>
              <a:rPr lang="fr-BE" dirty="0" err="1"/>
              <a:t>journey</a:t>
            </a:r>
            <a:r>
              <a:rPr lang="fr-BE" dirty="0"/>
              <a:t> to BASIC</a:t>
            </a:r>
          </a:p>
        </p:txBody>
      </p:sp>
      <p:sp>
        <p:nvSpPr>
          <p:cNvPr id="354" name="Google Shape;354;p29"/>
          <p:cNvSpPr txBox="1">
            <a:spLocks noGrp="1"/>
          </p:cNvSpPr>
          <p:nvPr>
            <p:ph type="ctrTitle" idx="8"/>
          </p:nvPr>
        </p:nvSpPr>
        <p:spPr>
          <a:xfrm flipH="1">
            <a:off x="4811675" y="3258338"/>
            <a:ext cx="2163900" cy="240900"/>
          </a:xfrm>
          <a:prstGeom prst="rect">
            <a:avLst/>
          </a:prstGeom>
        </p:spPr>
        <p:txBody>
          <a:bodyPr spcFirstLastPara="1" wrap="square" lIns="91425" tIns="0" rIns="91425" bIns="0" anchor="b" anchorCtr="0">
            <a:noAutofit/>
          </a:bodyPr>
          <a:lstStyle/>
          <a:p>
            <a:pPr marL="0" lvl="0" indent="0" algn="r" rtl="0">
              <a:spcBef>
                <a:spcPts val="0"/>
              </a:spcBef>
              <a:spcAft>
                <a:spcPts val="0"/>
              </a:spcAft>
              <a:buNone/>
            </a:pPr>
            <a:r>
              <a:rPr lang="en"/>
              <a:t>04</a:t>
            </a:r>
            <a:endParaRPr/>
          </a:p>
        </p:txBody>
      </p:sp>
      <p:sp>
        <p:nvSpPr>
          <p:cNvPr id="355" name="Google Shape;355;p29"/>
          <p:cNvSpPr txBox="1">
            <a:spLocks noGrp="1"/>
          </p:cNvSpPr>
          <p:nvPr>
            <p:ph type="subTitle" idx="9"/>
          </p:nvPr>
        </p:nvSpPr>
        <p:spPr>
          <a:xfrm flipH="1">
            <a:off x="4811675" y="3573468"/>
            <a:ext cx="2163900" cy="426600"/>
          </a:xfrm>
          <a:prstGeom prst="rect">
            <a:avLst/>
          </a:prstGeom>
        </p:spPr>
        <p:txBody>
          <a:bodyPr spcFirstLastPara="1" wrap="square" lIns="91425" tIns="0" rIns="91425" bIns="0" anchor="t" anchorCtr="0">
            <a:noAutofit/>
          </a:bodyPr>
          <a:lstStyle/>
          <a:p>
            <a:pPr marL="0" lvl="0" indent="0" algn="r" rtl="0">
              <a:spcBef>
                <a:spcPts val="0"/>
              </a:spcBef>
              <a:spcAft>
                <a:spcPts val="0"/>
              </a:spcAft>
              <a:buNone/>
            </a:pPr>
            <a:r>
              <a:rPr lang="fr-BE" dirty="0"/>
              <a:t>BASIC </a:t>
            </a:r>
            <a:r>
              <a:rPr lang="fr-BE" dirty="0" err="1"/>
              <a:t>today</a:t>
            </a:r>
            <a:endParaRPr lang="fr-BE" dirty="0"/>
          </a:p>
          <a:p>
            <a:pPr marL="0" lvl="0" indent="0" algn="r" rtl="0">
              <a:spcBef>
                <a:spcPts val="0"/>
              </a:spcBef>
              <a:spcAft>
                <a:spcPts val="0"/>
              </a:spcAft>
              <a:buNone/>
            </a:pPr>
            <a:endParaRPr dirty="0"/>
          </a:p>
          <a:p>
            <a:pPr marL="0" lvl="0" indent="0" algn="r" rtl="0">
              <a:spcBef>
                <a:spcPts val="0"/>
              </a:spcBef>
              <a:spcAft>
                <a:spcPts val="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33"/>
          <p:cNvSpPr txBox="1">
            <a:spLocks noGrp="1"/>
          </p:cNvSpPr>
          <p:nvPr>
            <p:ph type="body" idx="1"/>
          </p:nvPr>
        </p:nvSpPr>
        <p:spPr>
          <a:xfrm>
            <a:off x="3934691" y="2388199"/>
            <a:ext cx="4577534" cy="2516309"/>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dirty="0"/>
              <a:t>A typical program might look something like this:</a:t>
            </a:r>
          </a:p>
          <a:p>
            <a:pPr marL="0" lvl="0" indent="0" algn="r" rtl="0">
              <a:spcBef>
                <a:spcPts val="0"/>
              </a:spcBef>
              <a:spcAft>
                <a:spcPts val="0"/>
              </a:spcAft>
              <a:buNone/>
            </a:pPr>
            <a:r>
              <a:rPr lang="en-US" dirty="0"/>
              <a:t>10 PRINT "WHAT IS YOUR NAME?"</a:t>
            </a:r>
          </a:p>
          <a:p>
            <a:pPr marL="0" lvl="0" indent="0" algn="r" rtl="0">
              <a:spcBef>
                <a:spcPts val="0"/>
              </a:spcBef>
              <a:spcAft>
                <a:spcPts val="0"/>
              </a:spcAft>
              <a:buNone/>
            </a:pPr>
            <a:r>
              <a:rPr lang="en-US" dirty="0"/>
              <a:t>20 INPUT N$</a:t>
            </a:r>
          </a:p>
          <a:p>
            <a:pPr marL="0" lvl="0" indent="0" algn="r" rtl="0">
              <a:spcBef>
                <a:spcPts val="0"/>
              </a:spcBef>
              <a:spcAft>
                <a:spcPts val="0"/>
              </a:spcAft>
              <a:buNone/>
            </a:pPr>
            <a:r>
              <a:rPr lang="en-US" dirty="0"/>
              <a:t>30 PRINT "HELLO, ";N$</a:t>
            </a:r>
          </a:p>
          <a:p>
            <a:pPr marL="0" lvl="0" indent="0" algn="r" rtl="0">
              <a:spcBef>
                <a:spcPts val="0"/>
              </a:spcBef>
              <a:spcAft>
                <a:spcPts val="0"/>
              </a:spcAft>
              <a:buNone/>
            </a:pPr>
            <a:endParaRPr lang="en-US" dirty="0"/>
          </a:p>
          <a:p>
            <a:pPr marL="0" lvl="0" indent="0" algn="r" rtl="0">
              <a:spcBef>
                <a:spcPts val="0"/>
              </a:spcBef>
              <a:spcAft>
                <a:spcPts val="0"/>
              </a:spcAft>
              <a:buNone/>
            </a:pPr>
            <a:r>
              <a:rPr lang="en-US" dirty="0"/>
              <a:t>Or one could quickly write a program that counted upward toward infinity like this:</a:t>
            </a:r>
          </a:p>
          <a:p>
            <a:pPr marL="0" lvl="0" indent="0" algn="r" rtl="0">
              <a:spcBef>
                <a:spcPts val="0"/>
              </a:spcBef>
              <a:spcAft>
                <a:spcPts val="0"/>
              </a:spcAft>
              <a:buNone/>
            </a:pPr>
            <a:r>
              <a:rPr lang="en-US" dirty="0"/>
              <a:t>10 LET X=X+1</a:t>
            </a:r>
          </a:p>
          <a:p>
            <a:pPr marL="0" lvl="0" indent="0" algn="r" rtl="0">
              <a:spcBef>
                <a:spcPts val="0"/>
              </a:spcBef>
              <a:spcAft>
                <a:spcPts val="0"/>
              </a:spcAft>
              <a:buNone/>
            </a:pPr>
            <a:r>
              <a:rPr lang="en-US" dirty="0"/>
              <a:t>20 PRINT X</a:t>
            </a:r>
          </a:p>
          <a:p>
            <a:pPr marL="0" lvl="0" indent="0" algn="r" rtl="0">
              <a:spcBef>
                <a:spcPts val="0"/>
              </a:spcBef>
              <a:spcAft>
                <a:spcPts val="0"/>
              </a:spcAft>
              <a:buNone/>
            </a:pPr>
            <a:r>
              <a:rPr lang="en-US" dirty="0"/>
              <a:t>30 GOTO 10</a:t>
            </a:r>
          </a:p>
          <a:p>
            <a:pPr marL="0" lvl="0" indent="0" algn="r" rtl="0">
              <a:spcBef>
                <a:spcPts val="0"/>
              </a:spcBef>
              <a:spcAft>
                <a:spcPts val="0"/>
              </a:spcAft>
              <a:buNone/>
            </a:pPr>
            <a:endParaRPr lang="en-US" dirty="0"/>
          </a:p>
          <a:p>
            <a:pPr marL="0" lvl="0" indent="0" algn="r" rtl="0">
              <a:spcBef>
                <a:spcPts val="0"/>
              </a:spcBef>
              <a:spcAft>
                <a:spcPts val="0"/>
              </a:spcAft>
              <a:buNone/>
            </a:pPr>
            <a:endParaRPr lang="en-US" dirty="0"/>
          </a:p>
          <a:p>
            <a:pPr marL="0" lvl="0" indent="0" algn="r" rtl="0">
              <a:spcBef>
                <a:spcPts val="0"/>
              </a:spcBef>
              <a:spcAft>
                <a:spcPts val="0"/>
              </a:spcAft>
              <a:buNone/>
            </a:pPr>
            <a:endParaRPr lang="en-US" dirty="0"/>
          </a:p>
        </p:txBody>
      </p:sp>
      <p:sp>
        <p:nvSpPr>
          <p:cNvPr id="381" name="Google Shape;381;p33"/>
          <p:cNvSpPr txBox="1">
            <a:spLocks noGrp="1"/>
          </p:cNvSpPr>
          <p:nvPr>
            <p:ph type="title"/>
          </p:nvPr>
        </p:nvSpPr>
        <p:spPr>
          <a:xfrm>
            <a:off x="4579531" y="1714800"/>
            <a:ext cx="3963300" cy="669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fr-BE" dirty="0"/>
              <a:t>What </a:t>
            </a:r>
            <a:r>
              <a:rPr lang="fr-BE" dirty="0" err="1"/>
              <a:t>is</a:t>
            </a:r>
            <a:r>
              <a:rPr lang="fr-BE" dirty="0"/>
              <a:t> BASIC?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33"/>
          <p:cNvSpPr txBox="1">
            <a:spLocks noGrp="1"/>
          </p:cNvSpPr>
          <p:nvPr>
            <p:ph type="body" idx="1"/>
          </p:nvPr>
        </p:nvSpPr>
        <p:spPr>
          <a:xfrm>
            <a:off x="3387436" y="2388199"/>
            <a:ext cx="5124789" cy="2516309"/>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dirty="0"/>
              <a:t>Before early computers became small, inexpensive, and "personal," they were difficult to use. At first, programming a computer involved literally connecting wires, then flipping switches, and even punching paper cards. Over time, engineers developed ways to abstract away low-level programming operations with a more friendly interface. That's where programming languages come in.</a:t>
            </a:r>
          </a:p>
        </p:txBody>
      </p:sp>
      <p:sp>
        <p:nvSpPr>
          <p:cNvPr id="381" name="Google Shape;381;p33"/>
          <p:cNvSpPr txBox="1">
            <a:spLocks noGrp="1"/>
          </p:cNvSpPr>
          <p:nvPr>
            <p:ph type="title"/>
          </p:nvPr>
        </p:nvSpPr>
        <p:spPr>
          <a:xfrm>
            <a:off x="3532909" y="1714800"/>
            <a:ext cx="5009922" cy="669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fr-BE" dirty="0"/>
              <a:t>The </a:t>
            </a:r>
            <a:r>
              <a:rPr lang="fr-BE" dirty="0" err="1"/>
              <a:t>journey</a:t>
            </a:r>
            <a:r>
              <a:rPr lang="fr-BE" dirty="0"/>
              <a:t> to BASIC</a:t>
            </a:r>
          </a:p>
        </p:txBody>
      </p:sp>
    </p:spTree>
    <p:extLst>
      <p:ext uri="{BB962C8B-B14F-4D97-AF65-F5344CB8AC3E}">
        <p14:creationId xmlns:p14="http://schemas.microsoft.com/office/powerpoint/2010/main" val="1274167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33"/>
          <p:cNvSpPr txBox="1">
            <a:spLocks noGrp="1"/>
          </p:cNvSpPr>
          <p:nvPr>
            <p:ph type="body" idx="1"/>
          </p:nvPr>
        </p:nvSpPr>
        <p:spPr>
          <a:xfrm>
            <a:off x="3491345" y="2388199"/>
            <a:ext cx="5020880" cy="2516309"/>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dirty="0"/>
              <a:t>As part of the deal to buy the GE computer, </a:t>
            </a:r>
            <a:r>
              <a:rPr lang="en-US" dirty="0" err="1"/>
              <a:t>Kemeny</a:t>
            </a:r>
            <a:r>
              <a:rPr lang="en-US" dirty="0"/>
              <a:t>, Kurtz, and others had earlier built a timesharing operating system for General Electric. BASIC running on this operating system allowed colleges, high schools, and individuals across the country to dial into mainframe computers and write programs using the language. The impact of BASIC began to extend far beyond Dartmouth's campus.</a:t>
            </a:r>
          </a:p>
          <a:p>
            <a:pPr marL="0" lvl="0" indent="0" algn="r" rtl="0">
              <a:spcBef>
                <a:spcPts val="0"/>
              </a:spcBef>
              <a:spcAft>
                <a:spcPts val="0"/>
              </a:spcAft>
              <a:buNone/>
            </a:pPr>
            <a:endParaRPr lang="en-US" dirty="0"/>
          </a:p>
          <a:p>
            <a:pPr marL="0" lvl="0" indent="0" algn="r" rtl="0">
              <a:spcBef>
                <a:spcPts val="0"/>
              </a:spcBef>
              <a:spcAft>
                <a:spcPts val="0"/>
              </a:spcAft>
              <a:buNone/>
            </a:pPr>
            <a:endParaRPr lang="en-US" dirty="0"/>
          </a:p>
          <a:p>
            <a:pPr marL="0" lvl="0" indent="0" algn="r" rtl="0">
              <a:spcBef>
                <a:spcPts val="0"/>
              </a:spcBef>
              <a:spcAft>
                <a:spcPts val="0"/>
              </a:spcAft>
              <a:buNone/>
            </a:pPr>
            <a:endParaRPr lang="en-US" dirty="0"/>
          </a:p>
        </p:txBody>
      </p:sp>
      <p:sp>
        <p:nvSpPr>
          <p:cNvPr id="381" name="Google Shape;381;p33"/>
          <p:cNvSpPr txBox="1">
            <a:spLocks noGrp="1"/>
          </p:cNvSpPr>
          <p:nvPr>
            <p:ph type="title"/>
          </p:nvPr>
        </p:nvSpPr>
        <p:spPr>
          <a:xfrm>
            <a:off x="4579531" y="1714800"/>
            <a:ext cx="3963300" cy="669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fr-BE" dirty="0"/>
              <a:t>BASIC </a:t>
            </a:r>
            <a:r>
              <a:rPr lang="fr-BE" dirty="0" err="1"/>
              <a:t>goes</a:t>
            </a:r>
            <a:r>
              <a:rPr lang="fr-BE" dirty="0"/>
              <a:t> PC</a:t>
            </a:r>
          </a:p>
        </p:txBody>
      </p:sp>
    </p:spTree>
    <p:extLst>
      <p:ext uri="{BB962C8B-B14F-4D97-AF65-F5344CB8AC3E}">
        <p14:creationId xmlns:p14="http://schemas.microsoft.com/office/powerpoint/2010/main" val="3096283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33"/>
          <p:cNvSpPr txBox="1">
            <a:spLocks noGrp="1"/>
          </p:cNvSpPr>
          <p:nvPr>
            <p:ph type="body" idx="1"/>
          </p:nvPr>
        </p:nvSpPr>
        <p:spPr>
          <a:xfrm>
            <a:off x="3934691" y="2388199"/>
            <a:ext cx="4577534" cy="2516309"/>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dirty="0"/>
              <a:t>Today, BASIC remains popular in hobbyist </a:t>
            </a:r>
            <a:r>
              <a:rPr lang="en-US" dirty="0" err="1"/>
              <a:t>retrocomputing</a:t>
            </a:r>
            <a:r>
              <a:rPr lang="en-US" dirty="0"/>
              <a:t> circles, but few use it as a practical language. And yet it never truly died out—instead, it continued to evolve.</a:t>
            </a:r>
          </a:p>
        </p:txBody>
      </p:sp>
      <p:sp>
        <p:nvSpPr>
          <p:cNvPr id="381" name="Google Shape;381;p33"/>
          <p:cNvSpPr txBox="1">
            <a:spLocks noGrp="1"/>
          </p:cNvSpPr>
          <p:nvPr>
            <p:ph type="title"/>
          </p:nvPr>
        </p:nvSpPr>
        <p:spPr>
          <a:xfrm>
            <a:off x="4579531" y="1714800"/>
            <a:ext cx="3963300" cy="669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fr-BE" dirty="0"/>
              <a:t>BASIC </a:t>
            </a:r>
            <a:r>
              <a:rPr lang="fr-BE" dirty="0" err="1"/>
              <a:t>today</a:t>
            </a:r>
            <a:endParaRPr lang="fr-BE" dirty="0"/>
          </a:p>
        </p:txBody>
      </p:sp>
    </p:spTree>
    <p:extLst>
      <p:ext uri="{BB962C8B-B14F-4D97-AF65-F5344CB8AC3E}">
        <p14:creationId xmlns:p14="http://schemas.microsoft.com/office/powerpoint/2010/main" val="2634616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6" name="Google Shape;506;p38"/>
          <p:cNvSpPr txBox="1">
            <a:spLocks noGrp="1"/>
          </p:cNvSpPr>
          <p:nvPr>
            <p:ph type="body" idx="1"/>
          </p:nvPr>
        </p:nvSpPr>
        <p:spPr>
          <a:xfrm>
            <a:off x="311700" y="3306869"/>
            <a:ext cx="8520600" cy="651000"/>
          </a:xfrm>
          <a:prstGeom prst="rect">
            <a:avLst/>
          </a:prstGeom>
        </p:spPr>
        <p:txBody>
          <a:bodyPr spcFirstLastPara="1" wrap="square" lIns="91425" tIns="91425" rIns="91425" bIns="91425" anchor="t" anchorCtr="0">
            <a:noAutofit/>
          </a:bodyPr>
          <a:lstStyle/>
          <a:p>
            <a:pPr marL="0" lvl="0" indent="0" algn="ctr" rtl="0">
              <a:lnSpc>
                <a:spcPct val="20000"/>
              </a:lnSpc>
              <a:spcBef>
                <a:spcPts val="0"/>
              </a:spcBef>
              <a:spcAft>
                <a:spcPts val="0"/>
              </a:spcAft>
              <a:buNone/>
            </a:pPr>
            <a:r>
              <a:rPr lang="fr-BE" dirty="0"/>
              <a:t>Comme d’habitude NO QUESTIONS PLEASE </a:t>
            </a:r>
            <a:r>
              <a:rPr lang="fr-BE" dirty="0">
                <a:sym typeface="Wingdings" panose="05000000000000000000" pitchFamily="2" charset="2"/>
              </a:rPr>
              <a:t></a:t>
            </a:r>
            <a:endParaRPr dirty="0"/>
          </a:p>
        </p:txBody>
      </p:sp>
      <p:sp>
        <p:nvSpPr>
          <p:cNvPr id="507" name="Google Shape;507;p38"/>
          <p:cNvSpPr txBox="1">
            <a:spLocks noGrp="1"/>
          </p:cNvSpPr>
          <p:nvPr>
            <p:ph type="title"/>
          </p:nvPr>
        </p:nvSpPr>
        <p:spPr>
          <a:xfrm>
            <a:off x="311700" y="1847850"/>
            <a:ext cx="8520600" cy="1382700"/>
          </a:xfrm>
          <a:prstGeom prst="rect">
            <a:avLst/>
          </a:prstGeom>
        </p:spPr>
        <p:txBody>
          <a:bodyPr spcFirstLastPara="1" wrap="square" lIns="91425" tIns="0" rIns="91425" bIns="0" anchor="b" anchorCtr="0">
            <a:noAutofit/>
          </a:bodyPr>
          <a:lstStyle/>
          <a:p>
            <a:pPr marL="0" lvl="0" indent="0" algn="ctr" rtl="0">
              <a:spcBef>
                <a:spcPts val="0"/>
              </a:spcBef>
              <a:spcAft>
                <a:spcPts val="0"/>
              </a:spcAft>
              <a:buNone/>
            </a:pPr>
            <a:r>
              <a:rPr lang="en" dirty="0"/>
              <a:t>Thanks</a:t>
            </a:r>
            <a:endParaRPr dirty="0"/>
          </a:p>
        </p:txBody>
      </p:sp>
    </p:spTree>
  </p:cSld>
  <p:clrMapOvr>
    <a:masterClrMapping/>
  </p:clrMapOvr>
</p:sld>
</file>

<file path=ppt/theme/theme1.xml><?xml version="1.0" encoding="utf-8"?>
<a:theme xmlns:a="http://schemas.openxmlformats.org/drawingml/2006/main" name="Programming Lesson by Slidesgo">
  <a:themeElements>
    <a:clrScheme name="Simple Light">
      <a:dk1>
        <a:srgbClr val="1B1464"/>
      </a:dk1>
      <a:lt1>
        <a:srgbClr val="FFFFFF"/>
      </a:lt1>
      <a:dk2>
        <a:srgbClr val="00FFC5"/>
      </a:dk2>
      <a:lt2>
        <a:srgbClr val="EC008C"/>
      </a:lt2>
      <a:accent1>
        <a:srgbClr val="1B1464"/>
      </a:accent1>
      <a:accent2>
        <a:srgbClr val="00FFC5"/>
      </a:accent2>
      <a:accent3>
        <a:srgbClr val="EC008C"/>
      </a:accent3>
      <a:accent4>
        <a:srgbClr val="1B1464"/>
      </a:accent4>
      <a:accent5>
        <a:srgbClr val="00FFC5"/>
      </a:accent5>
      <a:accent6>
        <a:srgbClr val="EC008C"/>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285</Words>
  <Application>Microsoft Office PowerPoint</Application>
  <PresentationFormat>Affichage à l'écran (16:9)</PresentationFormat>
  <Paragraphs>31</Paragraphs>
  <Slides>7</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Overpass Mono</vt:lpstr>
      <vt:lpstr>Anaheim</vt:lpstr>
      <vt:lpstr>Wingdings</vt:lpstr>
      <vt:lpstr>Programming Lesson by Slidesgo</vt:lpstr>
      <vt:lpstr>The BASIC programming language turns 60 years</vt:lpstr>
      <vt:lpstr>TABLE OF CONTENTS</vt:lpstr>
      <vt:lpstr>What is BASIC?</vt:lpstr>
      <vt:lpstr>The journey to BASIC</vt:lpstr>
      <vt:lpstr>BASIC goes PC</vt:lpstr>
      <vt:lpstr>BASIC today</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Steve Vandenbossche</dc:creator>
  <cp:lastModifiedBy>Steve Vandenbossche</cp:lastModifiedBy>
  <cp:revision>2</cp:revision>
  <dcterms:modified xsi:type="dcterms:W3CDTF">2024-08-01T20:50:05Z</dcterms:modified>
</cp:coreProperties>
</file>